
<file path=[Content_Types].xml><?xml version="1.0" encoding="utf-8"?>
<Types xmlns="http://schemas.openxmlformats.org/package/2006/content-types">
  <Default ContentType="image/jpeg" Extension="jpg"/>
  <Default ContentType="image/gif" Extension="gif"/>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Lst>
  <p:sldSz cy="21945600" cx="329184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6912">
          <p15:clr>
            <a:srgbClr val="747775"/>
          </p15:clr>
        </p15:guide>
        <p15:guide id="2" pos="10368">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6912" orient="horz"/>
        <p:guide pos="10368"/>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4"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857556" y="685800"/>
            <a:ext cx="51435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g237a89ab750_0_19:notes"/>
          <p:cNvSpPr/>
          <p:nvPr>
            <p:ph idx="2" type="sldImg"/>
          </p:nvPr>
        </p:nvSpPr>
        <p:spPr>
          <a:xfrm>
            <a:off x="857556" y="685800"/>
            <a:ext cx="51435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g237a89ab750_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p:notes"/>
          <p:cNvSpPr/>
          <p:nvPr>
            <p:ph idx="2" type="sldImg"/>
          </p:nvPr>
        </p:nvSpPr>
        <p:spPr>
          <a:xfrm>
            <a:off x="857556" y="685800"/>
            <a:ext cx="5143500" cy="3429000"/>
          </a:xfrm>
          <a:custGeom>
            <a:rect b="b" l="l" r="r" t="t"/>
            <a:pathLst>
              <a:path extrusionOk="0" h="120000" w="120000">
                <a:moveTo>
                  <a:pt x="0" y="0"/>
                </a:moveTo>
                <a:lnTo>
                  <a:pt x="120000" y="0"/>
                </a:lnTo>
                <a:lnTo>
                  <a:pt x="120000" y="120000"/>
                </a:lnTo>
                <a:lnTo>
                  <a:pt x="0" y="120000"/>
                </a:lnTo>
                <a:close/>
              </a:path>
            </a:pathLst>
          </a:custGeom>
        </p:spPr>
      </p:sp>
      <p:sp>
        <p:nvSpPr>
          <p:cNvPr id="117" name="Google Shape;117;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237a89ab750_0_13:notes"/>
          <p:cNvSpPr/>
          <p:nvPr>
            <p:ph idx="2" type="sldImg"/>
          </p:nvPr>
        </p:nvSpPr>
        <p:spPr>
          <a:xfrm>
            <a:off x="857556" y="685800"/>
            <a:ext cx="5143500" cy="3429000"/>
          </a:xfrm>
          <a:custGeom>
            <a:rect b="b" l="l" r="r" t="t"/>
            <a:pathLst>
              <a:path extrusionOk="0" h="120000" w="120000">
                <a:moveTo>
                  <a:pt x="0" y="0"/>
                </a:moveTo>
                <a:lnTo>
                  <a:pt x="120000" y="0"/>
                </a:lnTo>
                <a:lnTo>
                  <a:pt x="120000" y="120000"/>
                </a:lnTo>
                <a:lnTo>
                  <a:pt x="0" y="120000"/>
                </a:lnTo>
                <a:close/>
              </a:path>
            </a:pathLst>
          </a:custGeom>
        </p:spPr>
      </p:sp>
      <p:sp>
        <p:nvSpPr>
          <p:cNvPr id="129" name="Google Shape;129;g237a89ab750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g237a89ab750_0_24:notes"/>
          <p:cNvSpPr/>
          <p:nvPr>
            <p:ph idx="2" type="sldImg"/>
          </p:nvPr>
        </p:nvSpPr>
        <p:spPr>
          <a:xfrm>
            <a:off x="857556" y="685800"/>
            <a:ext cx="5143500" cy="3429000"/>
          </a:xfrm>
          <a:custGeom>
            <a:rect b="b" l="l" r="r" t="t"/>
            <a:pathLst>
              <a:path extrusionOk="0" h="120000" w="120000">
                <a:moveTo>
                  <a:pt x="0" y="0"/>
                </a:moveTo>
                <a:lnTo>
                  <a:pt x="120000" y="0"/>
                </a:lnTo>
                <a:lnTo>
                  <a:pt x="120000" y="120000"/>
                </a:lnTo>
                <a:lnTo>
                  <a:pt x="0" y="120000"/>
                </a:lnTo>
                <a:close/>
              </a:path>
            </a:pathLst>
          </a:custGeom>
        </p:spPr>
      </p:sp>
      <p:sp>
        <p:nvSpPr>
          <p:cNvPr id="134" name="Google Shape;134;g237a89ab750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g237a89ab750_0_27:notes"/>
          <p:cNvSpPr/>
          <p:nvPr>
            <p:ph idx="2" type="sldImg"/>
          </p:nvPr>
        </p:nvSpPr>
        <p:spPr>
          <a:xfrm>
            <a:off x="857556" y="685800"/>
            <a:ext cx="5143500" cy="3429000"/>
          </a:xfrm>
          <a:custGeom>
            <a:rect b="b" l="l" r="r" t="t"/>
            <a:pathLst>
              <a:path extrusionOk="0" h="120000" w="120000">
                <a:moveTo>
                  <a:pt x="0" y="0"/>
                </a:moveTo>
                <a:lnTo>
                  <a:pt x="120000" y="0"/>
                </a:lnTo>
                <a:lnTo>
                  <a:pt x="120000" y="120000"/>
                </a:lnTo>
                <a:lnTo>
                  <a:pt x="0" y="120000"/>
                </a:lnTo>
                <a:close/>
              </a:path>
            </a:pathLst>
          </a:custGeom>
        </p:spPr>
      </p:sp>
      <p:sp>
        <p:nvSpPr>
          <p:cNvPr id="142" name="Google Shape;142;g237a89ab750_0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g237a89ab750_0_30:notes"/>
          <p:cNvSpPr/>
          <p:nvPr>
            <p:ph idx="2" type="sldImg"/>
          </p:nvPr>
        </p:nvSpPr>
        <p:spPr>
          <a:xfrm>
            <a:off x="857556" y="685800"/>
            <a:ext cx="5143500" cy="3429000"/>
          </a:xfrm>
          <a:custGeom>
            <a:rect b="b" l="l" r="r" t="t"/>
            <a:pathLst>
              <a:path extrusionOk="0" h="120000" w="120000">
                <a:moveTo>
                  <a:pt x="0" y="0"/>
                </a:moveTo>
                <a:lnTo>
                  <a:pt x="120000" y="0"/>
                </a:lnTo>
                <a:lnTo>
                  <a:pt x="120000" y="120000"/>
                </a:lnTo>
                <a:lnTo>
                  <a:pt x="0" y="120000"/>
                </a:lnTo>
                <a:close/>
              </a:path>
            </a:pathLst>
          </a:custGeom>
        </p:spPr>
      </p:sp>
      <p:sp>
        <p:nvSpPr>
          <p:cNvPr id="147" name="Google Shape;147;g237a89ab750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g237a89ab750_0_33:notes"/>
          <p:cNvSpPr/>
          <p:nvPr>
            <p:ph idx="2" type="sldImg"/>
          </p:nvPr>
        </p:nvSpPr>
        <p:spPr>
          <a:xfrm>
            <a:off x="857556" y="685800"/>
            <a:ext cx="5143500" cy="3429000"/>
          </a:xfrm>
          <a:custGeom>
            <a:rect b="b" l="l" r="r" t="t"/>
            <a:pathLst>
              <a:path extrusionOk="0" h="120000" w="120000">
                <a:moveTo>
                  <a:pt x="0" y="0"/>
                </a:moveTo>
                <a:lnTo>
                  <a:pt x="120000" y="0"/>
                </a:lnTo>
                <a:lnTo>
                  <a:pt x="120000" y="120000"/>
                </a:lnTo>
                <a:lnTo>
                  <a:pt x="0" y="120000"/>
                </a:lnTo>
                <a:close/>
              </a:path>
            </a:pathLst>
          </a:custGeom>
        </p:spPr>
      </p:sp>
      <p:sp>
        <p:nvSpPr>
          <p:cNvPr id="152" name="Google Shape;152;g237a89ab750_0_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 name="Shape 157"/>
        <p:cNvGrpSpPr/>
        <p:nvPr/>
      </p:nvGrpSpPr>
      <p:grpSpPr>
        <a:xfrm>
          <a:off x="0" y="0"/>
          <a:ext cx="0" cy="0"/>
          <a:chOff x="0" y="0"/>
          <a:chExt cx="0" cy="0"/>
        </a:xfrm>
      </p:grpSpPr>
      <p:sp>
        <p:nvSpPr>
          <p:cNvPr id="158" name="Google Shape;158;g237a89ab750_0_59:notes"/>
          <p:cNvSpPr/>
          <p:nvPr>
            <p:ph idx="2" type="sldImg"/>
          </p:nvPr>
        </p:nvSpPr>
        <p:spPr>
          <a:xfrm>
            <a:off x="857556" y="685800"/>
            <a:ext cx="5143500" cy="3429000"/>
          </a:xfrm>
          <a:custGeom>
            <a:rect b="b" l="l" r="r" t="t"/>
            <a:pathLst>
              <a:path extrusionOk="0" h="120000" w="120000">
                <a:moveTo>
                  <a:pt x="0" y="0"/>
                </a:moveTo>
                <a:lnTo>
                  <a:pt x="120000" y="0"/>
                </a:lnTo>
                <a:lnTo>
                  <a:pt x="120000" y="120000"/>
                </a:lnTo>
                <a:lnTo>
                  <a:pt x="0" y="120000"/>
                </a:lnTo>
                <a:close/>
              </a:path>
            </a:pathLst>
          </a:custGeom>
        </p:spPr>
      </p:sp>
      <p:sp>
        <p:nvSpPr>
          <p:cNvPr id="159" name="Google Shape;159;g237a89ab750_0_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g237a89aba39_0_1:notes"/>
          <p:cNvSpPr/>
          <p:nvPr>
            <p:ph idx="2" type="sldImg"/>
          </p:nvPr>
        </p:nvSpPr>
        <p:spPr>
          <a:xfrm>
            <a:off x="857556" y="685800"/>
            <a:ext cx="5143500" cy="3429000"/>
          </a:xfrm>
          <a:custGeom>
            <a:rect b="b" l="l" r="r" t="t"/>
            <a:pathLst>
              <a:path extrusionOk="0" h="120000" w="120000">
                <a:moveTo>
                  <a:pt x="0" y="0"/>
                </a:moveTo>
                <a:lnTo>
                  <a:pt x="120000" y="0"/>
                </a:lnTo>
                <a:lnTo>
                  <a:pt x="120000" y="120000"/>
                </a:lnTo>
                <a:lnTo>
                  <a:pt x="0" y="120000"/>
                </a:lnTo>
                <a:close/>
              </a:path>
            </a:pathLst>
          </a:custGeom>
        </p:spPr>
      </p:sp>
      <p:sp>
        <p:nvSpPr>
          <p:cNvPr id="165" name="Google Shape;165;g237a89aba39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1122150" y="3176853"/>
            <a:ext cx="30674100" cy="8757900"/>
          </a:xfrm>
          <a:prstGeom prst="rect">
            <a:avLst/>
          </a:prstGeom>
        </p:spPr>
        <p:txBody>
          <a:bodyPr anchorCtr="0" anchor="b" bIns="349450" lIns="349450" spcFirstLastPara="1" rIns="349450" wrap="square" tIns="349450">
            <a:normAutofit/>
          </a:bodyPr>
          <a:lstStyle>
            <a:lvl1pPr lvl="0" algn="ctr">
              <a:spcBef>
                <a:spcPts val="0"/>
              </a:spcBef>
              <a:spcAft>
                <a:spcPts val="0"/>
              </a:spcAft>
              <a:buSzPts val="19900"/>
              <a:buNone/>
              <a:defRPr sz="19900"/>
            </a:lvl1pPr>
            <a:lvl2pPr lvl="1" algn="ctr">
              <a:spcBef>
                <a:spcPts val="0"/>
              </a:spcBef>
              <a:spcAft>
                <a:spcPts val="0"/>
              </a:spcAft>
              <a:buSzPts val="19900"/>
              <a:buNone/>
              <a:defRPr sz="19900"/>
            </a:lvl2pPr>
            <a:lvl3pPr lvl="2" algn="ctr">
              <a:spcBef>
                <a:spcPts val="0"/>
              </a:spcBef>
              <a:spcAft>
                <a:spcPts val="0"/>
              </a:spcAft>
              <a:buSzPts val="19900"/>
              <a:buNone/>
              <a:defRPr sz="19900"/>
            </a:lvl3pPr>
            <a:lvl4pPr lvl="3" algn="ctr">
              <a:spcBef>
                <a:spcPts val="0"/>
              </a:spcBef>
              <a:spcAft>
                <a:spcPts val="0"/>
              </a:spcAft>
              <a:buSzPts val="19900"/>
              <a:buNone/>
              <a:defRPr sz="19900"/>
            </a:lvl4pPr>
            <a:lvl5pPr lvl="4" algn="ctr">
              <a:spcBef>
                <a:spcPts val="0"/>
              </a:spcBef>
              <a:spcAft>
                <a:spcPts val="0"/>
              </a:spcAft>
              <a:buSzPts val="19900"/>
              <a:buNone/>
              <a:defRPr sz="19900"/>
            </a:lvl5pPr>
            <a:lvl6pPr lvl="5" algn="ctr">
              <a:spcBef>
                <a:spcPts val="0"/>
              </a:spcBef>
              <a:spcAft>
                <a:spcPts val="0"/>
              </a:spcAft>
              <a:buSzPts val="19900"/>
              <a:buNone/>
              <a:defRPr sz="19900"/>
            </a:lvl6pPr>
            <a:lvl7pPr lvl="6" algn="ctr">
              <a:spcBef>
                <a:spcPts val="0"/>
              </a:spcBef>
              <a:spcAft>
                <a:spcPts val="0"/>
              </a:spcAft>
              <a:buSzPts val="19900"/>
              <a:buNone/>
              <a:defRPr sz="19900"/>
            </a:lvl7pPr>
            <a:lvl8pPr lvl="7" algn="ctr">
              <a:spcBef>
                <a:spcPts val="0"/>
              </a:spcBef>
              <a:spcAft>
                <a:spcPts val="0"/>
              </a:spcAft>
              <a:buSzPts val="19900"/>
              <a:buNone/>
              <a:defRPr sz="19900"/>
            </a:lvl8pPr>
            <a:lvl9pPr lvl="8" algn="ctr">
              <a:spcBef>
                <a:spcPts val="0"/>
              </a:spcBef>
              <a:spcAft>
                <a:spcPts val="0"/>
              </a:spcAft>
              <a:buSzPts val="19900"/>
              <a:buNone/>
              <a:defRPr sz="19900"/>
            </a:lvl9pPr>
          </a:lstStyle>
          <a:p/>
        </p:txBody>
      </p:sp>
      <p:sp>
        <p:nvSpPr>
          <p:cNvPr id="11" name="Google Shape;11;p2"/>
          <p:cNvSpPr txBox="1"/>
          <p:nvPr>
            <p:ph idx="1" type="subTitle"/>
          </p:nvPr>
        </p:nvSpPr>
        <p:spPr>
          <a:xfrm>
            <a:off x="1122120" y="12092267"/>
            <a:ext cx="30674100" cy="3381900"/>
          </a:xfrm>
          <a:prstGeom prst="rect">
            <a:avLst/>
          </a:prstGeom>
        </p:spPr>
        <p:txBody>
          <a:bodyPr anchorCtr="0" anchor="t" bIns="349450" lIns="349450" spcFirstLastPara="1" rIns="349450" wrap="square" tIns="349450">
            <a:normAutofit/>
          </a:bodyPr>
          <a:lstStyle>
            <a:lvl1pPr lvl="0" algn="ctr">
              <a:lnSpc>
                <a:spcPct val="100000"/>
              </a:lnSpc>
              <a:spcBef>
                <a:spcPts val="0"/>
              </a:spcBef>
              <a:spcAft>
                <a:spcPts val="0"/>
              </a:spcAft>
              <a:buSzPts val="10700"/>
              <a:buNone/>
              <a:defRPr sz="10700"/>
            </a:lvl1pPr>
            <a:lvl2pPr lvl="1" algn="ctr">
              <a:lnSpc>
                <a:spcPct val="100000"/>
              </a:lnSpc>
              <a:spcBef>
                <a:spcPts val="0"/>
              </a:spcBef>
              <a:spcAft>
                <a:spcPts val="0"/>
              </a:spcAft>
              <a:buSzPts val="10700"/>
              <a:buNone/>
              <a:defRPr sz="10700"/>
            </a:lvl2pPr>
            <a:lvl3pPr lvl="2" algn="ctr">
              <a:lnSpc>
                <a:spcPct val="100000"/>
              </a:lnSpc>
              <a:spcBef>
                <a:spcPts val="0"/>
              </a:spcBef>
              <a:spcAft>
                <a:spcPts val="0"/>
              </a:spcAft>
              <a:buSzPts val="10700"/>
              <a:buNone/>
              <a:defRPr sz="10700"/>
            </a:lvl3pPr>
            <a:lvl4pPr lvl="3" algn="ctr">
              <a:lnSpc>
                <a:spcPct val="100000"/>
              </a:lnSpc>
              <a:spcBef>
                <a:spcPts val="0"/>
              </a:spcBef>
              <a:spcAft>
                <a:spcPts val="0"/>
              </a:spcAft>
              <a:buSzPts val="10700"/>
              <a:buNone/>
              <a:defRPr sz="10700"/>
            </a:lvl4pPr>
            <a:lvl5pPr lvl="4" algn="ctr">
              <a:lnSpc>
                <a:spcPct val="100000"/>
              </a:lnSpc>
              <a:spcBef>
                <a:spcPts val="0"/>
              </a:spcBef>
              <a:spcAft>
                <a:spcPts val="0"/>
              </a:spcAft>
              <a:buSzPts val="10700"/>
              <a:buNone/>
              <a:defRPr sz="10700"/>
            </a:lvl5pPr>
            <a:lvl6pPr lvl="5" algn="ctr">
              <a:lnSpc>
                <a:spcPct val="100000"/>
              </a:lnSpc>
              <a:spcBef>
                <a:spcPts val="0"/>
              </a:spcBef>
              <a:spcAft>
                <a:spcPts val="0"/>
              </a:spcAft>
              <a:buSzPts val="10700"/>
              <a:buNone/>
              <a:defRPr sz="10700"/>
            </a:lvl6pPr>
            <a:lvl7pPr lvl="6" algn="ctr">
              <a:lnSpc>
                <a:spcPct val="100000"/>
              </a:lnSpc>
              <a:spcBef>
                <a:spcPts val="0"/>
              </a:spcBef>
              <a:spcAft>
                <a:spcPts val="0"/>
              </a:spcAft>
              <a:buSzPts val="10700"/>
              <a:buNone/>
              <a:defRPr sz="10700"/>
            </a:lvl7pPr>
            <a:lvl8pPr lvl="7" algn="ctr">
              <a:lnSpc>
                <a:spcPct val="100000"/>
              </a:lnSpc>
              <a:spcBef>
                <a:spcPts val="0"/>
              </a:spcBef>
              <a:spcAft>
                <a:spcPts val="0"/>
              </a:spcAft>
              <a:buSzPts val="10700"/>
              <a:buNone/>
              <a:defRPr sz="10700"/>
            </a:lvl8pPr>
            <a:lvl9pPr lvl="8" algn="ctr">
              <a:lnSpc>
                <a:spcPct val="100000"/>
              </a:lnSpc>
              <a:spcBef>
                <a:spcPts val="0"/>
              </a:spcBef>
              <a:spcAft>
                <a:spcPts val="0"/>
              </a:spcAft>
              <a:buSzPts val="10700"/>
              <a:buNone/>
              <a:defRPr sz="10700"/>
            </a:lvl9pPr>
          </a:lstStyle>
          <a:p/>
        </p:txBody>
      </p:sp>
      <p:sp>
        <p:nvSpPr>
          <p:cNvPr id="12" name="Google Shape;12;p2"/>
          <p:cNvSpPr txBox="1"/>
          <p:nvPr>
            <p:ph idx="12" type="sldNum"/>
          </p:nvPr>
        </p:nvSpPr>
        <p:spPr>
          <a:xfrm>
            <a:off x="30500848" y="19896392"/>
            <a:ext cx="1975200" cy="1679400"/>
          </a:xfrm>
          <a:prstGeom prst="rect">
            <a:avLst/>
          </a:prstGeom>
        </p:spPr>
        <p:txBody>
          <a:bodyPr anchorCtr="0" anchor="ctr" bIns="349450" lIns="349450" spcFirstLastPara="1" rIns="349450" wrap="square" tIns="34945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1122120" y="9176960"/>
            <a:ext cx="30674100" cy="3591600"/>
          </a:xfrm>
          <a:prstGeom prst="rect">
            <a:avLst/>
          </a:prstGeom>
        </p:spPr>
        <p:txBody>
          <a:bodyPr anchorCtr="0" anchor="ctr" bIns="349450" lIns="349450" spcFirstLastPara="1" rIns="349450" wrap="square" tIns="349450">
            <a:normAutofit/>
          </a:bodyPr>
          <a:lstStyle>
            <a:lvl1pPr lvl="0" algn="ctr">
              <a:spcBef>
                <a:spcPts val="0"/>
              </a:spcBef>
              <a:spcAft>
                <a:spcPts val="0"/>
              </a:spcAft>
              <a:buSzPts val="13800"/>
              <a:buNone/>
              <a:defRPr sz="13800"/>
            </a:lvl1pPr>
            <a:lvl2pPr lvl="1" algn="ctr">
              <a:spcBef>
                <a:spcPts val="0"/>
              </a:spcBef>
              <a:spcAft>
                <a:spcPts val="0"/>
              </a:spcAft>
              <a:buSzPts val="13800"/>
              <a:buNone/>
              <a:defRPr sz="13800"/>
            </a:lvl2pPr>
            <a:lvl3pPr lvl="2" algn="ctr">
              <a:spcBef>
                <a:spcPts val="0"/>
              </a:spcBef>
              <a:spcAft>
                <a:spcPts val="0"/>
              </a:spcAft>
              <a:buSzPts val="13800"/>
              <a:buNone/>
              <a:defRPr sz="13800"/>
            </a:lvl3pPr>
            <a:lvl4pPr lvl="3" algn="ctr">
              <a:spcBef>
                <a:spcPts val="0"/>
              </a:spcBef>
              <a:spcAft>
                <a:spcPts val="0"/>
              </a:spcAft>
              <a:buSzPts val="13800"/>
              <a:buNone/>
              <a:defRPr sz="13800"/>
            </a:lvl4pPr>
            <a:lvl5pPr lvl="4" algn="ctr">
              <a:spcBef>
                <a:spcPts val="0"/>
              </a:spcBef>
              <a:spcAft>
                <a:spcPts val="0"/>
              </a:spcAft>
              <a:buSzPts val="13800"/>
              <a:buNone/>
              <a:defRPr sz="13800"/>
            </a:lvl5pPr>
            <a:lvl6pPr lvl="5" algn="ctr">
              <a:spcBef>
                <a:spcPts val="0"/>
              </a:spcBef>
              <a:spcAft>
                <a:spcPts val="0"/>
              </a:spcAft>
              <a:buSzPts val="13800"/>
              <a:buNone/>
              <a:defRPr sz="13800"/>
            </a:lvl6pPr>
            <a:lvl7pPr lvl="6" algn="ctr">
              <a:spcBef>
                <a:spcPts val="0"/>
              </a:spcBef>
              <a:spcAft>
                <a:spcPts val="0"/>
              </a:spcAft>
              <a:buSzPts val="13800"/>
              <a:buNone/>
              <a:defRPr sz="13800"/>
            </a:lvl7pPr>
            <a:lvl8pPr lvl="7" algn="ctr">
              <a:spcBef>
                <a:spcPts val="0"/>
              </a:spcBef>
              <a:spcAft>
                <a:spcPts val="0"/>
              </a:spcAft>
              <a:buSzPts val="13800"/>
              <a:buNone/>
              <a:defRPr sz="13800"/>
            </a:lvl8pPr>
            <a:lvl9pPr lvl="8" algn="ctr">
              <a:spcBef>
                <a:spcPts val="0"/>
              </a:spcBef>
              <a:spcAft>
                <a:spcPts val="0"/>
              </a:spcAft>
              <a:buSzPts val="13800"/>
              <a:buNone/>
              <a:defRPr sz="13800"/>
            </a:lvl9pPr>
          </a:lstStyle>
          <a:p/>
        </p:txBody>
      </p:sp>
      <p:sp>
        <p:nvSpPr>
          <p:cNvPr id="15" name="Google Shape;15;p3"/>
          <p:cNvSpPr txBox="1"/>
          <p:nvPr>
            <p:ph idx="12" type="sldNum"/>
          </p:nvPr>
        </p:nvSpPr>
        <p:spPr>
          <a:xfrm>
            <a:off x="30500848" y="19896392"/>
            <a:ext cx="1975200" cy="1679400"/>
          </a:xfrm>
          <a:prstGeom prst="rect">
            <a:avLst/>
          </a:prstGeom>
        </p:spPr>
        <p:txBody>
          <a:bodyPr anchorCtr="0" anchor="ctr" bIns="349450" lIns="349450" spcFirstLastPara="1" rIns="349450" wrap="square" tIns="34945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1122120" y="1898773"/>
            <a:ext cx="30674100" cy="2443500"/>
          </a:xfrm>
          <a:prstGeom prst="rect">
            <a:avLst/>
          </a:prstGeom>
        </p:spPr>
        <p:txBody>
          <a:bodyPr anchorCtr="0" anchor="t" bIns="349450" lIns="349450" spcFirstLastPara="1" rIns="349450" wrap="square" tIns="349450">
            <a:normAutofit/>
          </a:bodyPr>
          <a:lstStyle>
            <a:lvl1pPr lvl="0">
              <a:spcBef>
                <a:spcPts val="0"/>
              </a:spcBef>
              <a:spcAft>
                <a:spcPts val="0"/>
              </a:spcAft>
              <a:buSzPts val="10700"/>
              <a:buNone/>
              <a:defRPr/>
            </a:lvl1pPr>
            <a:lvl2pPr lvl="1">
              <a:spcBef>
                <a:spcPts val="0"/>
              </a:spcBef>
              <a:spcAft>
                <a:spcPts val="0"/>
              </a:spcAft>
              <a:buSzPts val="10700"/>
              <a:buNone/>
              <a:defRPr/>
            </a:lvl2pPr>
            <a:lvl3pPr lvl="2">
              <a:spcBef>
                <a:spcPts val="0"/>
              </a:spcBef>
              <a:spcAft>
                <a:spcPts val="0"/>
              </a:spcAft>
              <a:buSzPts val="10700"/>
              <a:buNone/>
              <a:defRPr/>
            </a:lvl3pPr>
            <a:lvl4pPr lvl="3">
              <a:spcBef>
                <a:spcPts val="0"/>
              </a:spcBef>
              <a:spcAft>
                <a:spcPts val="0"/>
              </a:spcAft>
              <a:buSzPts val="10700"/>
              <a:buNone/>
              <a:defRPr/>
            </a:lvl4pPr>
            <a:lvl5pPr lvl="4">
              <a:spcBef>
                <a:spcPts val="0"/>
              </a:spcBef>
              <a:spcAft>
                <a:spcPts val="0"/>
              </a:spcAft>
              <a:buSzPts val="10700"/>
              <a:buNone/>
              <a:defRPr/>
            </a:lvl5pPr>
            <a:lvl6pPr lvl="5">
              <a:spcBef>
                <a:spcPts val="0"/>
              </a:spcBef>
              <a:spcAft>
                <a:spcPts val="0"/>
              </a:spcAft>
              <a:buSzPts val="10700"/>
              <a:buNone/>
              <a:defRPr/>
            </a:lvl6pPr>
            <a:lvl7pPr lvl="6">
              <a:spcBef>
                <a:spcPts val="0"/>
              </a:spcBef>
              <a:spcAft>
                <a:spcPts val="0"/>
              </a:spcAft>
              <a:buSzPts val="10700"/>
              <a:buNone/>
              <a:defRPr/>
            </a:lvl7pPr>
            <a:lvl8pPr lvl="7">
              <a:spcBef>
                <a:spcPts val="0"/>
              </a:spcBef>
              <a:spcAft>
                <a:spcPts val="0"/>
              </a:spcAft>
              <a:buSzPts val="10700"/>
              <a:buNone/>
              <a:defRPr/>
            </a:lvl8pPr>
            <a:lvl9pPr lvl="8">
              <a:spcBef>
                <a:spcPts val="0"/>
              </a:spcBef>
              <a:spcAft>
                <a:spcPts val="0"/>
              </a:spcAft>
              <a:buSzPts val="10700"/>
              <a:buNone/>
              <a:defRPr/>
            </a:lvl9pPr>
          </a:lstStyle>
          <a:p/>
        </p:txBody>
      </p:sp>
      <p:sp>
        <p:nvSpPr>
          <p:cNvPr id="18" name="Google Shape;18;p4"/>
          <p:cNvSpPr txBox="1"/>
          <p:nvPr>
            <p:ph idx="1" type="body"/>
          </p:nvPr>
        </p:nvSpPr>
        <p:spPr>
          <a:xfrm>
            <a:off x="1122120" y="4917227"/>
            <a:ext cx="30674100" cy="14576700"/>
          </a:xfrm>
          <a:prstGeom prst="rect">
            <a:avLst/>
          </a:prstGeom>
        </p:spPr>
        <p:txBody>
          <a:bodyPr anchorCtr="0" anchor="t" bIns="349450" lIns="349450" spcFirstLastPara="1" rIns="349450" wrap="square" tIns="349450">
            <a:normAutofit/>
          </a:bodyPr>
          <a:lstStyle>
            <a:lvl1pPr indent="-666750" lvl="0" marL="457200">
              <a:spcBef>
                <a:spcPts val="0"/>
              </a:spcBef>
              <a:spcAft>
                <a:spcPts val="0"/>
              </a:spcAft>
              <a:buSzPts val="6900"/>
              <a:buChar char="●"/>
              <a:defRPr/>
            </a:lvl1pPr>
            <a:lvl2pPr indent="-571500" lvl="1" marL="914400">
              <a:spcBef>
                <a:spcPts val="0"/>
              </a:spcBef>
              <a:spcAft>
                <a:spcPts val="0"/>
              </a:spcAft>
              <a:buSzPts val="5400"/>
              <a:buChar char="○"/>
              <a:defRPr/>
            </a:lvl2pPr>
            <a:lvl3pPr indent="-571500" lvl="2" marL="1371600">
              <a:spcBef>
                <a:spcPts val="0"/>
              </a:spcBef>
              <a:spcAft>
                <a:spcPts val="0"/>
              </a:spcAft>
              <a:buSzPts val="5400"/>
              <a:buChar char="■"/>
              <a:defRPr/>
            </a:lvl3pPr>
            <a:lvl4pPr indent="-571500" lvl="3" marL="1828800">
              <a:spcBef>
                <a:spcPts val="0"/>
              </a:spcBef>
              <a:spcAft>
                <a:spcPts val="0"/>
              </a:spcAft>
              <a:buSzPts val="5400"/>
              <a:buChar char="●"/>
              <a:defRPr/>
            </a:lvl4pPr>
            <a:lvl5pPr indent="-571500" lvl="4" marL="2286000">
              <a:spcBef>
                <a:spcPts val="0"/>
              </a:spcBef>
              <a:spcAft>
                <a:spcPts val="0"/>
              </a:spcAft>
              <a:buSzPts val="5400"/>
              <a:buChar char="○"/>
              <a:defRPr/>
            </a:lvl5pPr>
            <a:lvl6pPr indent="-571500" lvl="5" marL="2743200">
              <a:spcBef>
                <a:spcPts val="0"/>
              </a:spcBef>
              <a:spcAft>
                <a:spcPts val="0"/>
              </a:spcAft>
              <a:buSzPts val="5400"/>
              <a:buChar char="■"/>
              <a:defRPr/>
            </a:lvl6pPr>
            <a:lvl7pPr indent="-571500" lvl="6" marL="3200400">
              <a:spcBef>
                <a:spcPts val="0"/>
              </a:spcBef>
              <a:spcAft>
                <a:spcPts val="0"/>
              </a:spcAft>
              <a:buSzPts val="5400"/>
              <a:buChar char="●"/>
              <a:defRPr/>
            </a:lvl7pPr>
            <a:lvl8pPr indent="-571500" lvl="7" marL="3657600">
              <a:spcBef>
                <a:spcPts val="0"/>
              </a:spcBef>
              <a:spcAft>
                <a:spcPts val="0"/>
              </a:spcAft>
              <a:buSzPts val="5400"/>
              <a:buChar char="○"/>
              <a:defRPr/>
            </a:lvl8pPr>
            <a:lvl9pPr indent="-571500" lvl="8" marL="4114800">
              <a:spcBef>
                <a:spcPts val="0"/>
              </a:spcBef>
              <a:spcAft>
                <a:spcPts val="0"/>
              </a:spcAft>
              <a:buSzPts val="5400"/>
              <a:buChar char="■"/>
              <a:defRPr/>
            </a:lvl9pPr>
          </a:lstStyle>
          <a:p/>
        </p:txBody>
      </p:sp>
      <p:sp>
        <p:nvSpPr>
          <p:cNvPr id="19" name="Google Shape;19;p4"/>
          <p:cNvSpPr txBox="1"/>
          <p:nvPr>
            <p:ph idx="12" type="sldNum"/>
          </p:nvPr>
        </p:nvSpPr>
        <p:spPr>
          <a:xfrm>
            <a:off x="30500848" y="19896392"/>
            <a:ext cx="1975200" cy="1679400"/>
          </a:xfrm>
          <a:prstGeom prst="rect">
            <a:avLst/>
          </a:prstGeom>
        </p:spPr>
        <p:txBody>
          <a:bodyPr anchorCtr="0" anchor="ctr" bIns="349450" lIns="349450" spcFirstLastPara="1" rIns="349450" wrap="square" tIns="34945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1122120" y="1898773"/>
            <a:ext cx="30674100" cy="2443500"/>
          </a:xfrm>
          <a:prstGeom prst="rect">
            <a:avLst/>
          </a:prstGeom>
        </p:spPr>
        <p:txBody>
          <a:bodyPr anchorCtr="0" anchor="t" bIns="349450" lIns="349450" spcFirstLastPara="1" rIns="349450" wrap="square" tIns="349450">
            <a:normAutofit/>
          </a:bodyPr>
          <a:lstStyle>
            <a:lvl1pPr lvl="0">
              <a:spcBef>
                <a:spcPts val="0"/>
              </a:spcBef>
              <a:spcAft>
                <a:spcPts val="0"/>
              </a:spcAft>
              <a:buSzPts val="10700"/>
              <a:buNone/>
              <a:defRPr/>
            </a:lvl1pPr>
            <a:lvl2pPr lvl="1">
              <a:spcBef>
                <a:spcPts val="0"/>
              </a:spcBef>
              <a:spcAft>
                <a:spcPts val="0"/>
              </a:spcAft>
              <a:buSzPts val="10700"/>
              <a:buNone/>
              <a:defRPr/>
            </a:lvl2pPr>
            <a:lvl3pPr lvl="2">
              <a:spcBef>
                <a:spcPts val="0"/>
              </a:spcBef>
              <a:spcAft>
                <a:spcPts val="0"/>
              </a:spcAft>
              <a:buSzPts val="10700"/>
              <a:buNone/>
              <a:defRPr/>
            </a:lvl3pPr>
            <a:lvl4pPr lvl="3">
              <a:spcBef>
                <a:spcPts val="0"/>
              </a:spcBef>
              <a:spcAft>
                <a:spcPts val="0"/>
              </a:spcAft>
              <a:buSzPts val="10700"/>
              <a:buNone/>
              <a:defRPr/>
            </a:lvl4pPr>
            <a:lvl5pPr lvl="4">
              <a:spcBef>
                <a:spcPts val="0"/>
              </a:spcBef>
              <a:spcAft>
                <a:spcPts val="0"/>
              </a:spcAft>
              <a:buSzPts val="10700"/>
              <a:buNone/>
              <a:defRPr/>
            </a:lvl5pPr>
            <a:lvl6pPr lvl="5">
              <a:spcBef>
                <a:spcPts val="0"/>
              </a:spcBef>
              <a:spcAft>
                <a:spcPts val="0"/>
              </a:spcAft>
              <a:buSzPts val="10700"/>
              <a:buNone/>
              <a:defRPr/>
            </a:lvl6pPr>
            <a:lvl7pPr lvl="6">
              <a:spcBef>
                <a:spcPts val="0"/>
              </a:spcBef>
              <a:spcAft>
                <a:spcPts val="0"/>
              </a:spcAft>
              <a:buSzPts val="10700"/>
              <a:buNone/>
              <a:defRPr/>
            </a:lvl7pPr>
            <a:lvl8pPr lvl="7">
              <a:spcBef>
                <a:spcPts val="0"/>
              </a:spcBef>
              <a:spcAft>
                <a:spcPts val="0"/>
              </a:spcAft>
              <a:buSzPts val="10700"/>
              <a:buNone/>
              <a:defRPr/>
            </a:lvl8pPr>
            <a:lvl9pPr lvl="8">
              <a:spcBef>
                <a:spcPts val="0"/>
              </a:spcBef>
              <a:spcAft>
                <a:spcPts val="0"/>
              </a:spcAft>
              <a:buSzPts val="10700"/>
              <a:buNone/>
              <a:defRPr/>
            </a:lvl9pPr>
          </a:lstStyle>
          <a:p/>
        </p:txBody>
      </p:sp>
      <p:sp>
        <p:nvSpPr>
          <p:cNvPr id="22" name="Google Shape;22;p5"/>
          <p:cNvSpPr txBox="1"/>
          <p:nvPr>
            <p:ph idx="1" type="body"/>
          </p:nvPr>
        </p:nvSpPr>
        <p:spPr>
          <a:xfrm>
            <a:off x="1122120" y="4917227"/>
            <a:ext cx="14399700" cy="14576700"/>
          </a:xfrm>
          <a:prstGeom prst="rect">
            <a:avLst/>
          </a:prstGeom>
        </p:spPr>
        <p:txBody>
          <a:bodyPr anchorCtr="0" anchor="t" bIns="349450" lIns="349450" spcFirstLastPara="1" rIns="349450" wrap="square" tIns="349450">
            <a:normAutofit/>
          </a:bodyPr>
          <a:lstStyle>
            <a:lvl1pPr indent="-571500" lvl="0" marL="457200">
              <a:spcBef>
                <a:spcPts val="0"/>
              </a:spcBef>
              <a:spcAft>
                <a:spcPts val="0"/>
              </a:spcAft>
              <a:buSzPts val="5400"/>
              <a:buChar char="●"/>
              <a:defRPr sz="5400"/>
            </a:lvl1pPr>
            <a:lvl2pPr indent="-520700" lvl="1" marL="914400">
              <a:spcBef>
                <a:spcPts val="0"/>
              </a:spcBef>
              <a:spcAft>
                <a:spcPts val="0"/>
              </a:spcAft>
              <a:buSzPts val="4600"/>
              <a:buChar char="○"/>
              <a:defRPr sz="4600"/>
            </a:lvl2pPr>
            <a:lvl3pPr indent="-520700" lvl="2" marL="1371600">
              <a:spcBef>
                <a:spcPts val="0"/>
              </a:spcBef>
              <a:spcAft>
                <a:spcPts val="0"/>
              </a:spcAft>
              <a:buSzPts val="4600"/>
              <a:buChar char="■"/>
              <a:defRPr sz="4600"/>
            </a:lvl3pPr>
            <a:lvl4pPr indent="-520700" lvl="3" marL="1828800">
              <a:spcBef>
                <a:spcPts val="0"/>
              </a:spcBef>
              <a:spcAft>
                <a:spcPts val="0"/>
              </a:spcAft>
              <a:buSzPts val="4600"/>
              <a:buChar char="●"/>
              <a:defRPr sz="4600"/>
            </a:lvl4pPr>
            <a:lvl5pPr indent="-520700" lvl="4" marL="2286000">
              <a:spcBef>
                <a:spcPts val="0"/>
              </a:spcBef>
              <a:spcAft>
                <a:spcPts val="0"/>
              </a:spcAft>
              <a:buSzPts val="4600"/>
              <a:buChar char="○"/>
              <a:defRPr sz="4600"/>
            </a:lvl5pPr>
            <a:lvl6pPr indent="-520700" lvl="5" marL="2743200">
              <a:spcBef>
                <a:spcPts val="0"/>
              </a:spcBef>
              <a:spcAft>
                <a:spcPts val="0"/>
              </a:spcAft>
              <a:buSzPts val="4600"/>
              <a:buChar char="■"/>
              <a:defRPr sz="4600"/>
            </a:lvl6pPr>
            <a:lvl7pPr indent="-520700" lvl="6" marL="3200400">
              <a:spcBef>
                <a:spcPts val="0"/>
              </a:spcBef>
              <a:spcAft>
                <a:spcPts val="0"/>
              </a:spcAft>
              <a:buSzPts val="4600"/>
              <a:buChar char="●"/>
              <a:defRPr sz="4600"/>
            </a:lvl7pPr>
            <a:lvl8pPr indent="-520700" lvl="7" marL="3657600">
              <a:spcBef>
                <a:spcPts val="0"/>
              </a:spcBef>
              <a:spcAft>
                <a:spcPts val="0"/>
              </a:spcAft>
              <a:buSzPts val="4600"/>
              <a:buChar char="○"/>
              <a:defRPr sz="4600"/>
            </a:lvl8pPr>
            <a:lvl9pPr indent="-520700" lvl="8" marL="4114800">
              <a:spcBef>
                <a:spcPts val="0"/>
              </a:spcBef>
              <a:spcAft>
                <a:spcPts val="0"/>
              </a:spcAft>
              <a:buSzPts val="4600"/>
              <a:buChar char="■"/>
              <a:defRPr sz="4600"/>
            </a:lvl9pPr>
          </a:lstStyle>
          <a:p/>
        </p:txBody>
      </p:sp>
      <p:sp>
        <p:nvSpPr>
          <p:cNvPr id="23" name="Google Shape;23;p5"/>
          <p:cNvSpPr txBox="1"/>
          <p:nvPr>
            <p:ph idx="2" type="body"/>
          </p:nvPr>
        </p:nvSpPr>
        <p:spPr>
          <a:xfrm>
            <a:off x="17396640" y="4917227"/>
            <a:ext cx="14399700" cy="14576700"/>
          </a:xfrm>
          <a:prstGeom prst="rect">
            <a:avLst/>
          </a:prstGeom>
        </p:spPr>
        <p:txBody>
          <a:bodyPr anchorCtr="0" anchor="t" bIns="349450" lIns="349450" spcFirstLastPara="1" rIns="349450" wrap="square" tIns="349450">
            <a:normAutofit/>
          </a:bodyPr>
          <a:lstStyle>
            <a:lvl1pPr indent="-571500" lvl="0" marL="457200">
              <a:spcBef>
                <a:spcPts val="0"/>
              </a:spcBef>
              <a:spcAft>
                <a:spcPts val="0"/>
              </a:spcAft>
              <a:buSzPts val="5400"/>
              <a:buChar char="●"/>
              <a:defRPr sz="5400"/>
            </a:lvl1pPr>
            <a:lvl2pPr indent="-520700" lvl="1" marL="914400">
              <a:spcBef>
                <a:spcPts val="0"/>
              </a:spcBef>
              <a:spcAft>
                <a:spcPts val="0"/>
              </a:spcAft>
              <a:buSzPts val="4600"/>
              <a:buChar char="○"/>
              <a:defRPr sz="4600"/>
            </a:lvl2pPr>
            <a:lvl3pPr indent="-520700" lvl="2" marL="1371600">
              <a:spcBef>
                <a:spcPts val="0"/>
              </a:spcBef>
              <a:spcAft>
                <a:spcPts val="0"/>
              </a:spcAft>
              <a:buSzPts val="4600"/>
              <a:buChar char="■"/>
              <a:defRPr sz="4600"/>
            </a:lvl3pPr>
            <a:lvl4pPr indent="-520700" lvl="3" marL="1828800">
              <a:spcBef>
                <a:spcPts val="0"/>
              </a:spcBef>
              <a:spcAft>
                <a:spcPts val="0"/>
              </a:spcAft>
              <a:buSzPts val="4600"/>
              <a:buChar char="●"/>
              <a:defRPr sz="4600"/>
            </a:lvl4pPr>
            <a:lvl5pPr indent="-520700" lvl="4" marL="2286000">
              <a:spcBef>
                <a:spcPts val="0"/>
              </a:spcBef>
              <a:spcAft>
                <a:spcPts val="0"/>
              </a:spcAft>
              <a:buSzPts val="4600"/>
              <a:buChar char="○"/>
              <a:defRPr sz="4600"/>
            </a:lvl5pPr>
            <a:lvl6pPr indent="-520700" lvl="5" marL="2743200">
              <a:spcBef>
                <a:spcPts val="0"/>
              </a:spcBef>
              <a:spcAft>
                <a:spcPts val="0"/>
              </a:spcAft>
              <a:buSzPts val="4600"/>
              <a:buChar char="■"/>
              <a:defRPr sz="4600"/>
            </a:lvl6pPr>
            <a:lvl7pPr indent="-520700" lvl="6" marL="3200400">
              <a:spcBef>
                <a:spcPts val="0"/>
              </a:spcBef>
              <a:spcAft>
                <a:spcPts val="0"/>
              </a:spcAft>
              <a:buSzPts val="4600"/>
              <a:buChar char="●"/>
              <a:defRPr sz="4600"/>
            </a:lvl7pPr>
            <a:lvl8pPr indent="-520700" lvl="7" marL="3657600">
              <a:spcBef>
                <a:spcPts val="0"/>
              </a:spcBef>
              <a:spcAft>
                <a:spcPts val="0"/>
              </a:spcAft>
              <a:buSzPts val="4600"/>
              <a:buChar char="○"/>
              <a:defRPr sz="4600"/>
            </a:lvl8pPr>
            <a:lvl9pPr indent="-520700" lvl="8" marL="4114800">
              <a:spcBef>
                <a:spcPts val="0"/>
              </a:spcBef>
              <a:spcAft>
                <a:spcPts val="0"/>
              </a:spcAft>
              <a:buSzPts val="4600"/>
              <a:buChar char="■"/>
              <a:defRPr sz="4600"/>
            </a:lvl9pPr>
          </a:lstStyle>
          <a:p/>
        </p:txBody>
      </p:sp>
      <p:sp>
        <p:nvSpPr>
          <p:cNvPr id="24" name="Google Shape;24;p5"/>
          <p:cNvSpPr txBox="1"/>
          <p:nvPr>
            <p:ph idx="12" type="sldNum"/>
          </p:nvPr>
        </p:nvSpPr>
        <p:spPr>
          <a:xfrm>
            <a:off x="30500848" y="19896392"/>
            <a:ext cx="1975200" cy="1679400"/>
          </a:xfrm>
          <a:prstGeom prst="rect">
            <a:avLst/>
          </a:prstGeom>
        </p:spPr>
        <p:txBody>
          <a:bodyPr anchorCtr="0" anchor="ctr" bIns="349450" lIns="349450" spcFirstLastPara="1" rIns="349450" wrap="square" tIns="34945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1122120" y="1898773"/>
            <a:ext cx="30674100" cy="2443500"/>
          </a:xfrm>
          <a:prstGeom prst="rect">
            <a:avLst/>
          </a:prstGeom>
        </p:spPr>
        <p:txBody>
          <a:bodyPr anchorCtr="0" anchor="t" bIns="349450" lIns="349450" spcFirstLastPara="1" rIns="349450" wrap="square" tIns="349450">
            <a:normAutofit/>
          </a:bodyPr>
          <a:lstStyle>
            <a:lvl1pPr lvl="0">
              <a:spcBef>
                <a:spcPts val="0"/>
              </a:spcBef>
              <a:spcAft>
                <a:spcPts val="0"/>
              </a:spcAft>
              <a:buSzPts val="10700"/>
              <a:buNone/>
              <a:defRPr/>
            </a:lvl1pPr>
            <a:lvl2pPr lvl="1">
              <a:spcBef>
                <a:spcPts val="0"/>
              </a:spcBef>
              <a:spcAft>
                <a:spcPts val="0"/>
              </a:spcAft>
              <a:buSzPts val="10700"/>
              <a:buNone/>
              <a:defRPr/>
            </a:lvl2pPr>
            <a:lvl3pPr lvl="2">
              <a:spcBef>
                <a:spcPts val="0"/>
              </a:spcBef>
              <a:spcAft>
                <a:spcPts val="0"/>
              </a:spcAft>
              <a:buSzPts val="10700"/>
              <a:buNone/>
              <a:defRPr/>
            </a:lvl3pPr>
            <a:lvl4pPr lvl="3">
              <a:spcBef>
                <a:spcPts val="0"/>
              </a:spcBef>
              <a:spcAft>
                <a:spcPts val="0"/>
              </a:spcAft>
              <a:buSzPts val="10700"/>
              <a:buNone/>
              <a:defRPr/>
            </a:lvl4pPr>
            <a:lvl5pPr lvl="4">
              <a:spcBef>
                <a:spcPts val="0"/>
              </a:spcBef>
              <a:spcAft>
                <a:spcPts val="0"/>
              </a:spcAft>
              <a:buSzPts val="10700"/>
              <a:buNone/>
              <a:defRPr/>
            </a:lvl5pPr>
            <a:lvl6pPr lvl="5">
              <a:spcBef>
                <a:spcPts val="0"/>
              </a:spcBef>
              <a:spcAft>
                <a:spcPts val="0"/>
              </a:spcAft>
              <a:buSzPts val="10700"/>
              <a:buNone/>
              <a:defRPr/>
            </a:lvl6pPr>
            <a:lvl7pPr lvl="6">
              <a:spcBef>
                <a:spcPts val="0"/>
              </a:spcBef>
              <a:spcAft>
                <a:spcPts val="0"/>
              </a:spcAft>
              <a:buSzPts val="10700"/>
              <a:buNone/>
              <a:defRPr/>
            </a:lvl7pPr>
            <a:lvl8pPr lvl="7">
              <a:spcBef>
                <a:spcPts val="0"/>
              </a:spcBef>
              <a:spcAft>
                <a:spcPts val="0"/>
              </a:spcAft>
              <a:buSzPts val="10700"/>
              <a:buNone/>
              <a:defRPr/>
            </a:lvl8pPr>
            <a:lvl9pPr lvl="8">
              <a:spcBef>
                <a:spcPts val="0"/>
              </a:spcBef>
              <a:spcAft>
                <a:spcPts val="0"/>
              </a:spcAft>
              <a:buSzPts val="10700"/>
              <a:buNone/>
              <a:defRPr/>
            </a:lvl9pPr>
          </a:lstStyle>
          <a:p/>
        </p:txBody>
      </p:sp>
      <p:sp>
        <p:nvSpPr>
          <p:cNvPr id="27" name="Google Shape;27;p6"/>
          <p:cNvSpPr txBox="1"/>
          <p:nvPr>
            <p:ph idx="12" type="sldNum"/>
          </p:nvPr>
        </p:nvSpPr>
        <p:spPr>
          <a:xfrm>
            <a:off x="30500848" y="19896392"/>
            <a:ext cx="1975200" cy="1679400"/>
          </a:xfrm>
          <a:prstGeom prst="rect">
            <a:avLst/>
          </a:prstGeom>
        </p:spPr>
        <p:txBody>
          <a:bodyPr anchorCtr="0" anchor="ctr" bIns="349450" lIns="349450" spcFirstLastPara="1" rIns="349450" wrap="square" tIns="34945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1122120" y="2370560"/>
            <a:ext cx="10108800" cy="3224400"/>
          </a:xfrm>
          <a:prstGeom prst="rect">
            <a:avLst/>
          </a:prstGeom>
        </p:spPr>
        <p:txBody>
          <a:bodyPr anchorCtr="0" anchor="b" bIns="349450" lIns="349450" spcFirstLastPara="1" rIns="349450" wrap="square" tIns="349450">
            <a:normAutofit/>
          </a:bodyPr>
          <a:lstStyle>
            <a:lvl1pPr lvl="0">
              <a:spcBef>
                <a:spcPts val="0"/>
              </a:spcBef>
              <a:spcAft>
                <a:spcPts val="0"/>
              </a:spcAft>
              <a:buSzPts val="9200"/>
              <a:buNone/>
              <a:defRPr sz="9200"/>
            </a:lvl1pPr>
            <a:lvl2pPr lvl="1">
              <a:spcBef>
                <a:spcPts val="0"/>
              </a:spcBef>
              <a:spcAft>
                <a:spcPts val="0"/>
              </a:spcAft>
              <a:buSzPts val="9200"/>
              <a:buNone/>
              <a:defRPr sz="9200"/>
            </a:lvl2pPr>
            <a:lvl3pPr lvl="2">
              <a:spcBef>
                <a:spcPts val="0"/>
              </a:spcBef>
              <a:spcAft>
                <a:spcPts val="0"/>
              </a:spcAft>
              <a:buSzPts val="9200"/>
              <a:buNone/>
              <a:defRPr sz="9200"/>
            </a:lvl3pPr>
            <a:lvl4pPr lvl="3">
              <a:spcBef>
                <a:spcPts val="0"/>
              </a:spcBef>
              <a:spcAft>
                <a:spcPts val="0"/>
              </a:spcAft>
              <a:buSzPts val="9200"/>
              <a:buNone/>
              <a:defRPr sz="9200"/>
            </a:lvl4pPr>
            <a:lvl5pPr lvl="4">
              <a:spcBef>
                <a:spcPts val="0"/>
              </a:spcBef>
              <a:spcAft>
                <a:spcPts val="0"/>
              </a:spcAft>
              <a:buSzPts val="9200"/>
              <a:buNone/>
              <a:defRPr sz="9200"/>
            </a:lvl5pPr>
            <a:lvl6pPr lvl="5">
              <a:spcBef>
                <a:spcPts val="0"/>
              </a:spcBef>
              <a:spcAft>
                <a:spcPts val="0"/>
              </a:spcAft>
              <a:buSzPts val="9200"/>
              <a:buNone/>
              <a:defRPr sz="9200"/>
            </a:lvl6pPr>
            <a:lvl7pPr lvl="6">
              <a:spcBef>
                <a:spcPts val="0"/>
              </a:spcBef>
              <a:spcAft>
                <a:spcPts val="0"/>
              </a:spcAft>
              <a:buSzPts val="9200"/>
              <a:buNone/>
              <a:defRPr sz="9200"/>
            </a:lvl7pPr>
            <a:lvl8pPr lvl="7">
              <a:spcBef>
                <a:spcPts val="0"/>
              </a:spcBef>
              <a:spcAft>
                <a:spcPts val="0"/>
              </a:spcAft>
              <a:buSzPts val="9200"/>
              <a:buNone/>
              <a:defRPr sz="9200"/>
            </a:lvl8pPr>
            <a:lvl9pPr lvl="8">
              <a:spcBef>
                <a:spcPts val="0"/>
              </a:spcBef>
              <a:spcAft>
                <a:spcPts val="0"/>
              </a:spcAft>
              <a:buSzPts val="9200"/>
              <a:buNone/>
              <a:defRPr sz="9200"/>
            </a:lvl9pPr>
          </a:lstStyle>
          <a:p/>
        </p:txBody>
      </p:sp>
      <p:sp>
        <p:nvSpPr>
          <p:cNvPr id="30" name="Google Shape;30;p7"/>
          <p:cNvSpPr txBox="1"/>
          <p:nvPr>
            <p:ph idx="1" type="body"/>
          </p:nvPr>
        </p:nvSpPr>
        <p:spPr>
          <a:xfrm>
            <a:off x="1122120" y="5928960"/>
            <a:ext cx="10108800" cy="13565400"/>
          </a:xfrm>
          <a:prstGeom prst="rect">
            <a:avLst/>
          </a:prstGeom>
        </p:spPr>
        <p:txBody>
          <a:bodyPr anchorCtr="0" anchor="t" bIns="349450" lIns="349450" spcFirstLastPara="1" rIns="349450" wrap="square" tIns="349450">
            <a:normAutofit/>
          </a:bodyPr>
          <a:lstStyle>
            <a:lvl1pPr indent="-520700" lvl="0" marL="457200">
              <a:spcBef>
                <a:spcPts val="0"/>
              </a:spcBef>
              <a:spcAft>
                <a:spcPts val="0"/>
              </a:spcAft>
              <a:buSzPts val="4600"/>
              <a:buChar char="●"/>
              <a:defRPr sz="4600"/>
            </a:lvl1pPr>
            <a:lvl2pPr indent="-520700" lvl="1" marL="914400">
              <a:spcBef>
                <a:spcPts val="0"/>
              </a:spcBef>
              <a:spcAft>
                <a:spcPts val="0"/>
              </a:spcAft>
              <a:buSzPts val="4600"/>
              <a:buChar char="○"/>
              <a:defRPr sz="4600"/>
            </a:lvl2pPr>
            <a:lvl3pPr indent="-520700" lvl="2" marL="1371600">
              <a:spcBef>
                <a:spcPts val="0"/>
              </a:spcBef>
              <a:spcAft>
                <a:spcPts val="0"/>
              </a:spcAft>
              <a:buSzPts val="4600"/>
              <a:buChar char="■"/>
              <a:defRPr sz="4600"/>
            </a:lvl3pPr>
            <a:lvl4pPr indent="-520700" lvl="3" marL="1828800">
              <a:spcBef>
                <a:spcPts val="0"/>
              </a:spcBef>
              <a:spcAft>
                <a:spcPts val="0"/>
              </a:spcAft>
              <a:buSzPts val="4600"/>
              <a:buChar char="●"/>
              <a:defRPr sz="4600"/>
            </a:lvl4pPr>
            <a:lvl5pPr indent="-520700" lvl="4" marL="2286000">
              <a:spcBef>
                <a:spcPts val="0"/>
              </a:spcBef>
              <a:spcAft>
                <a:spcPts val="0"/>
              </a:spcAft>
              <a:buSzPts val="4600"/>
              <a:buChar char="○"/>
              <a:defRPr sz="4600"/>
            </a:lvl5pPr>
            <a:lvl6pPr indent="-520700" lvl="5" marL="2743200">
              <a:spcBef>
                <a:spcPts val="0"/>
              </a:spcBef>
              <a:spcAft>
                <a:spcPts val="0"/>
              </a:spcAft>
              <a:buSzPts val="4600"/>
              <a:buChar char="■"/>
              <a:defRPr sz="4600"/>
            </a:lvl6pPr>
            <a:lvl7pPr indent="-520700" lvl="6" marL="3200400">
              <a:spcBef>
                <a:spcPts val="0"/>
              </a:spcBef>
              <a:spcAft>
                <a:spcPts val="0"/>
              </a:spcAft>
              <a:buSzPts val="4600"/>
              <a:buChar char="●"/>
              <a:defRPr sz="4600"/>
            </a:lvl7pPr>
            <a:lvl8pPr indent="-520700" lvl="7" marL="3657600">
              <a:spcBef>
                <a:spcPts val="0"/>
              </a:spcBef>
              <a:spcAft>
                <a:spcPts val="0"/>
              </a:spcAft>
              <a:buSzPts val="4600"/>
              <a:buChar char="○"/>
              <a:defRPr sz="4600"/>
            </a:lvl8pPr>
            <a:lvl9pPr indent="-520700" lvl="8" marL="4114800">
              <a:spcBef>
                <a:spcPts val="0"/>
              </a:spcBef>
              <a:spcAft>
                <a:spcPts val="0"/>
              </a:spcAft>
              <a:buSzPts val="4600"/>
              <a:buChar char="■"/>
              <a:defRPr sz="4600"/>
            </a:lvl9pPr>
          </a:lstStyle>
          <a:p/>
        </p:txBody>
      </p:sp>
      <p:sp>
        <p:nvSpPr>
          <p:cNvPr id="31" name="Google Shape;31;p7"/>
          <p:cNvSpPr txBox="1"/>
          <p:nvPr>
            <p:ph idx="12" type="sldNum"/>
          </p:nvPr>
        </p:nvSpPr>
        <p:spPr>
          <a:xfrm>
            <a:off x="30500848" y="19896392"/>
            <a:ext cx="1975200" cy="1679400"/>
          </a:xfrm>
          <a:prstGeom prst="rect">
            <a:avLst/>
          </a:prstGeom>
        </p:spPr>
        <p:txBody>
          <a:bodyPr anchorCtr="0" anchor="ctr" bIns="349450" lIns="349450" spcFirstLastPara="1" rIns="349450" wrap="square" tIns="34945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1764900" y="1920640"/>
            <a:ext cx="22924200" cy="17454000"/>
          </a:xfrm>
          <a:prstGeom prst="rect">
            <a:avLst/>
          </a:prstGeom>
        </p:spPr>
        <p:txBody>
          <a:bodyPr anchorCtr="0" anchor="ctr" bIns="349450" lIns="349450" spcFirstLastPara="1" rIns="349450" wrap="square" tIns="349450">
            <a:normAutofit/>
          </a:bodyPr>
          <a:lstStyle>
            <a:lvl1pPr lvl="0">
              <a:spcBef>
                <a:spcPts val="0"/>
              </a:spcBef>
              <a:spcAft>
                <a:spcPts val="0"/>
              </a:spcAft>
              <a:buSzPts val="18300"/>
              <a:buNone/>
              <a:defRPr sz="18300"/>
            </a:lvl1pPr>
            <a:lvl2pPr lvl="1">
              <a:spcBef>
                <a:spcPts val="0"/>
              </a:spcBef>
              <a:spcAft>
                <a:spcPts val="0"/>
              </a:spcAft>
              <a:buSzPts val="18300"/>
              <a:buNone/>
              <a:defRPr sz="18300"/>
            </a:lvl2pPr>
            <a:lvl3pPr lvl="2">
              <a:spcBef>
                <a:spcPts val="0"/>
              </a:spcBef>
              <a:spcAft>
                <a:spcPts val="0"/>
              </a:spcAft>
              <a:buSzPts val="18300"/>
              <a:buNone/>
              <a:defRPr sz="18300"/>
            </a:lvl3pPr>
            <a:lvl4pPr lvl="3">
              <a:spcBef>
                <a:spcPts val="0"/>
              </a:spcBef>
              <a:spcAft>
                <a:spcPts val="0"/>
              </a:spcAft>
              <a:buSzPts val="18300"/>
              <a:buNone/>
              <a:defRPr sz="18300"/>
            </a:lvl4pPr>
            <a:lvl5pPr lvl="4">
              <a:spcBef>
                <a:spcPts val="0"/>
              </a:spcBef>
              <a:spcAft>
                <a:spcPts val="0"/>
              </a:spcAft>
              <a:buSzPts val="18300"/>
              <a:buNone/>
              <a:defRPr sz="18300"/>
            </a:lvl5pPr>
            <a:lvl6pPr lvl="5">
              <a:spcBef>
                <a:spcPts val="0"/>
              </a:spcBef>
              <a:spcAft>
                <a:spcPts val="0"/>
              </a:spcAft>
              <a:buSzPts val="18300"/>
              <a:buNone/>
              <a:defRPr sz="18300"/>
            </a:lvl6pPr>
            <a:lvl7pPr lvl="6">
              <a:spcBef>
                <a:spcPts val="0"/>
              </a:spcBef>
              <a:spcAft>
                <a:spcPts val="0"/>
              </a:spcAft>
              <a:buSzPts val="18300"/>
              <a:buNone/>
              <a:defRPr sz="18300"/>
            </a:lvl7pPr>
            <a:lvl8pPr lvl="7">
              <a:spcBef>
                <a:spcPts val="0"/>
              </a:spcBef>
              <a:spcAft>
                <a:spcPts val="0"/>
              </a:spcAft>
              <a:buSzPts val="18300"/>
              <a:buNone/>
              <a:defRPr sz="18300"/>
            </a:lvl8pPr>
            <a:lvl9pPr lvl="8">
              <a:spcBef>
                <a:spcPts val="0"/>
              </a:spcBef>
              <a:spcAft>
                <a:spcPts val="0"/>
              </a:spcAft>
              <a:buSzPts val="18300"/>
              <a:buNone/>
              <a:defRPr sz="18300"/>
            </a:lvl9pPr>
          </a:lstStyle>
          <a:p/>
        </p:txBody>
      </p:sp>
      <p:sp>
        <p:nvSpPr>
          <p:cNvPr id="34" name="Google Shape;34;p8"/>
          <p:cNvSpPr txBox="1"/>
          <p:nvPr>
            <p:ph idx="12" type="sldNum"/>
          </p:nvPr>
        </p:nvSpPr>
        <p:spPr>
          <a:xfrm>
            <a:off x="30500848" y="19896392"/>
            <a:ext cx="1975200" cy="1679400"/>
          </a:xfrm>
          <a:prstGeom prst="rect">
            <a:avLst/>
          </a:prstGeom>
        </p:spPr>
        <p:txBody>
          <a:bodyPr anchorCtr="0" anchor="ctr" bIns="349450" lIns="349450" spcFirstLastPara="1" rIns="349450" wrap="square" tIns="34945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16459200" y="-533"/>
            <a:ext cx="16459200" cy="21945600"/>
          </a:xfrm>
          <a:prstGeom prst="rect">
            <a:avLst/>
          </a:prstGeom>
          <a:solidFill>
            <a:schemeClr val="lt2"/>
          </a:solidFill>
          <a:ln>
            <a:noFill/>
          </a:ln>
        </p:spPr>
        <p:txBody>
          <a:bodyPr anchorCtr="0" anchor="ctr" bIns="349450" lIns="349450" spcFirstLastPara="1" rIns="349450" wrap="square" tIns="349450">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955800" y="5261547"/>
            <a:ext cx="14562600" cy="6324600"/>
          </a:xfrm>
          <a:prstGeom prst="rect">
            <a:avLst/>
          </a:prstGeom>
        </p:spPr>
        <p:txBody>
          <a:bodyPr anchorCtr="0" anchor="b" bIns="349450" lIns="349450" spcFirstLastPara="1" rIns="349450" wrap="square" tIns="349450">
            <a:normAutofit/>
          </a:bodyPr>
          <a:lstStyle>
            <a:lvl1pPr lvl="0" algn="ctr">
              <a:spcBef>
                <a:spcPts val="0"/>
              </a:spcBef>
              <a:spcAft>
                <a:spcPts val="0"/>
              </a:spcAft>
              <a:buSzPts val="16100"/>
              <a:buNone/>
              <a:defRPr sz="16100"/>
            </a:lvl1pPr>
            <a:lvl2pPr lvl="1" algn="ctr">
              <a:spcBef>
                <a:spcPts val="0"/>
              </a:spcBef>
              <a:spcAft>
                <a:spcPts val="0"/>
              </a:spcAft>
              <a:buSzPts val="16100"/>
              <a:buNone/>
              <a:defRPr sz="16100"/>
            </a:lvl2pPr>
            <a:lvl3pPr lvl="2" algn="ctr">
              <a:spcBef>
                <a:spcPts val="0"/>
              </a:spcBef>
              <a:spcAft>
                <a:spcPts val="0"/>
              </a:spcAft>
              <a:buSzPts val="16100"/>
              <a:buNone/>
              <a:defRPr sz="16100"/>
            </a:lvl3pPr>
            <a:lvl4pPr lvl="3" algn="ctr">
              <a:spcBef>
                <a:spcPts val="0"/>
              </a:spcBef>
              <a:spcAft>
                <a:spcPts val="0"/>
              </a:spcAft>
              <a:buSzPts val="16100"/>
              <a:buNone/>
              <a:defRPr sz="16100"/>
            </a:lvl4pPr>
            <a:lvl5pPr lvl="4" algn="ctr">
              <a:spcBef>
                <a:spcPts val="0"/>
              </a:spcBef>
              <a:spcAft>
                <a:spcPts val="0"/>
              </a:spcAft>
              <a:buSzPts val="16100"/>
              <a:buNone/>
              <a:defRPr sz="16100"/>
            </a:lvl5pPr>
            <a:lvl6pPr lvl="5" algn="ctr">
              <a:spcBef>
                <a:spcPts val="0"/>
              </a:spcBef>
              <a:spcAft>
                <a:spcPts val="0"/>
              </a:spcAft>
              <a:buSzPts val="16100"/>
              <a:buNone/>
              <a:defRPr sz="16100"/>
            </a:lvl6pPr>
            <a:lvl7pPr lvl="6" algn="ctr">
              <a:spcBef>
                <a:spcPts val="0"/>
              </a:spcBef>
              <a:spcAft>
                <a:spcPts val="0"/>
              </a:spcAft>
              <a:buSzPts val="16100"/>
              <a:buNone/>
              <a:defRPr sz="16100"/>
            </a:lvl7pPr>
            <a:lvl8pPr lvl="7" algn="ctr">
              <a:spcBef>
                <a:spcPts val="0"/>
              </a:spcBef>
              <a:spcAft>
                <a:spcPts val="0"/>
              </a:spcAft>
              <a:buSzPts val="16100"/>
              <a:buNone/>
              <a:defRPr sz="16100"/>
            </a:lvl8pPr>
            <a:lvl9pPr lvl="8" algn="ctr">
              <a:spcBef>
                <a:spcPts val="0"/>
              </a:spcBef>
              <a:spcAft>
                <a:spcPts val="0"/>
              </a:spcAft>
              <a:buSzPts val="16100"/>
              <a:buNone/>
              <a:defRPr sz="16100"/>
            </a:lvl9pPr>
          </a:lstStyle>
          <a:p/>
        </p:txBody>
      </p:sp>
      <p:sp>
        <p:nvSpPr>
          <p:cNvPr id="38" name="Google Shape;38;p9"/>
          <p:cNvSpPr txBox="1"/>
          <p:nvPr>
            <p:ph idx="1" type="subTitle"/>
          </p:nvPr>
        </p:nvSpPr>
        <p:spPr>
          <a:xfrm>
            <a:off x="955800" y="11959787"/>
            <a:ext cx="14562600" cy="5269800"/>
          </a:xfrm>
          <a:prstGeom prst="rect">
            <a:avLst/>
          </a:prstGeom>
        </p:spPr>
        <p:txBody>
          <a:bodyPr anchorCtr="0" anchor="t" bIns="349450" lIns="349450" spcFirstLastPara="1" rIns="349450" wrap="square" tIns="349450">
            <a:normAutofit/>
          </a:bodyPr>
          <a:lstStyle>
            <a:lvl1pPr lvl="0" algn="ctr">
              <a:lnSpc>
                <a:spcPct val="100000"/>
              </a:lnSpc>
              <a:spcBef>
                <a:spcPts val="0"/>
              </a:spcBef>
              <a:spcAft>
                <a:spcPts val="0"/>
              </a:spcAft>
              <a:buSzPts val="8000"/>
              <a:buNone/>
              <a:defRPr sz="8000"/>
            </a:lvl1pPr>
            <a:lvl2pPr lvl="1" algn="ctr">
              <a:lnSpc>
                <a:spcPct val="100000"/>
              </a:lnSpc>
              <a:spcBef>
                <a:spcPts val="0"/>
              </a:spcBef>
              <a:spcAft>
                <a:spcPts val="0"/>
              </a:spcAft>
              <a:buSzPts val="8000"/>
              <a:buNone/>
              <a:defRPr sz="8000"/>
            </a:lvl2pPr>
            <a:lvl3pPr lvl="2" algn="ctr">
              <a:lnSpc>
                <a:spcPct val="100000"/>
              </a:lnSpc>
              <a:spcBef>
                <a:spcPts val="0"/>
              </a:spcBef>
              <a:spcAft>
                <a:spcPts val="0"/>
              </a:spcAft>
              <a:buSzPts val="8000"/>
              <a:buNone/>
              <a:defRPr sz="8000"/>
            </a:lvl3pPr>
            <a:lvl4pPr lvl="3" algn="ctr">
              <a:lnSpc>
                <a:spcPct val="100000"/>
              </a:lnSpc>
              <a:spcBef>
                <a:spcPts val="0"/>
              </a:spcBef>
              <a:spcAft>
                <a:spcPts val="0"/>
              </a:spcAft>
              <a:buSzPts val="8000"/>
              <a:buNone/>
              <a:defRPr sz="8000"/>
            </a:lvl4pPr>
            <a:lvl5pPr lvl="4" algn="ctr">
              <a:lnSpc>
                <a:spcPct val="100000"/>
              </a:lnSpc>
              <a:spcBef>
                <a:spcPts val="0"/>
              </a:spcBef>
              <a:spcAft>
                <a:spcPts val="0"/>
              </a:spcAft>
              <a:buSzPts val="8000"/>
              <a:buNone/>
              <a:defRPr sz="8000"/>
            </a:lvl5pPr>
            <a:lvl6pPr lvl="5" algn="ctr">
              <a:lnSpc>
                <a:spcPct val="100000"/>
              </a:lnSpc>
              <a:spcBef>
                <a:spcPts val="0"/>
              </a:spcBef>
              <a:spcAft>
                <a:spcPts val="0"/>
              </a:spcAft>
              <a:buSzPts val="8000"/>
              <a:buNone/>
              <a:defRPr sz="8000"/>
            </a:lvl6pPr>
            <a:lvl7pPr lvl="6" algn="ctr">
              <a:lnSpc>
                <a:spcPct val="100000"/>
              </a:lnSpc>
              <a:spcBef>
                <a:spcPts val="0"/>
              </a:spcBef>
              <a:spcAft>
                <a:spcPts val="0"/>
              </a:spcAft>
              <a:buSzPts val="8000"/>
              <a:buNone/>
              <a:defRPr sz="8000"/>
            </a:lvl7pPr>
            <a:lvl8pPr lvl="7" algn="ctr">
              <a:lnSpc>
                <a:spcPct val="100000"/>
              </a:lnSpc>
              <a:spcBef>
                <a:spcPts val="0"/>
              </a:spcBef>
              <a:spcAft>
                <a:spcPts val="0"/>
              </a:spcAft>
              <a:buSzPts val="8000"/>
              <a:buNone/>
              <a:defRPr sz="8000"/>
            </a:lvl8pPr>
            <a:lvl9pPr lvl="8" algn="ctr">
              <a:lnSpc>
                <a:spcPct val="100000"/>
              </a:lnSpc>
              <a:spcBef>
                <a:spcPts val="0"/>
              </a:spcBef>
              <a:spcAft>
                <a:spcPts val="0"/>
              </a:spcAft>
              <a:buSzPts val="8000"/>
              <a:buNone/>
              <a:defRPr sz="8000"/>
            </a:lvl9pPr>
          </a:lstStyle>
          <a:p/>
        </p:txBody>
      </p:sp>
      <p:sp>
        <p:nvSpPr>
          <p:cNvPr id="39" name="Google Shape;39;p9"/>
          <p:cNvSpPr txBox="1"/>
          <p:nvPr>
            <p:ph idx="2" type="body"/>
          </p:nvPr>
        </p:nvSpPr>
        <p:spPr>
          <a:xfrm>
            <a:off x="17782200" y="3089387"/>
            <a:ext cx="13813200" cy="15765900"/>
          </a:xfrm>
          <a:prstGeom prst="rect">
            <a:avLst/>
          </a:prstGeom>
        </p:spPr>
        <p:txBody>
          <a:bodyPr anchorCtr="0" anchor="ctr" bIns="349450" lIns="349450" spcFirstLastPara="1" rIns="349450" wrap="square" tIns="349450">
            <a:normAutofit/>
          </a:bodyPr>
          <a:lstStyle>
            <a:lvl1pPr indent="-666750" lvl="0" marL="457200">
              <a:spcBef>
                <a:spcPts val="0"/>
              </a:spcBef>
              <a:spcAft>
                <a:spcPts val="0"/>
              </a:spcAft>
              <a:buSzPts val="6900"/>
              <a:buChar char="●"/>
              <a:defRPr/>
            </a:lvl1pPr>
            <a:lvl2pPr indent="-571500" lvl="1" marL="914400">
              <a:spcBef>
                <a:spcPts val="0"/>
              </a:spcBef>
              <a:spcAft>
                <a:spcPts val="0"/>
              </a:spcAft>
              <a:buSzPts val="5400"/>
              <a:buChar char="○"/>
              <a:defRPr/>
            </a:lvl2pPr>
            <a:lvl3pPr indent="-571500" lvl="2" marL="1371600">
              <a:spcBef>
                <a:spcPts val="0"/>
              </a:spcBef>
              <a:spcAft>
                <a:spcPts val="0"/>
              </a:spcAft>
              <a:buSzPts val="5400"/>
              <a:buChar char="■"/>
              <a:defRPr/>
            </a:lvl3pPr>
            <a:lvl4pPr indent="-571500" lvl="3" marL="1828800">
              <a:spcBef>
                <a:spcPts val="0"/>
              </a:spcBef>
              <a:spcAft>
                <a:spcPts val="0"/>
              </a:spcAft>
              <a:buSzPts val="5400"/>
              <a:buChar char="●"/>
              <a:defRPr/>
            </a:lvl4pPr>
            <a:lvl5pPr indent="-571500" lvl="4" marL="2286000">
              <a:spcBef>
                <a:spcPts val="0"/>
              </a:spcBef>
              <a:spcAft>
                <a:spcPts val="0"/>
              </a:spcAft>
              <a:buSzPts val="5400"/>
              <a:buChar char="○"/>
              <a:defRPr/>
            </a:lvl5pPr>
            <a:lvl6pPr indent="-571500" lvl="5" marL="2743200">
              <a:spcBef>
                <a:spcPts val="0"/>
              </a:spcBef>
              <a:spcAft>
                <a:spcPts val="0"/>
              </a:spcAft>
              <a:buSzPts val="5400"/>
              <a:buChar char="■"/>
              <a:defRPr/>
            </a:lvl6pPr>
            <a:lvl7pPr indent="-571500" lvl="6" marL="3200400">
              <a:spcBef>
                <a:spcPts val="0"/>
              </a:spcBef>
              <a:spcAft>
                <a:spcPts val="0"/>
              </a:spcAft>
              <a:buSzPts val="5400"/>
              <a:buChar char="●"/>
              <a:defRPr/>
            </a:lvl7pPr>
            <a:lvl8pPr indent="-571500" lvl="7" marL="3657600">
              <a:spcBef>
                <a:spcPts val="0"/>
              </a:spcBef>
              <a:spcAft>
                <a:spcPts val="0"/>
              </a:spcAft>
              <a:buSzPts val="5400"/>
              <a:buChar char="○"/>
              <a:defRPr/>
            </a:lvl8pPr>
            <a:lvl9pPr indent="-571500" lvl="8" marL="4114800">
              <a:spcBef>
                <a:spcPts val="0"/>
              </a:spcBef>
              <a:spcAft>
                <a:spcPts val="0"/>
              </a:spcAft>
              <a:buSzPts val="5400"/>
              <a:buChar char="■"/>
              <a:defRPr/>
            </a:lvl9pPr>
          </a:lstStyle>
          <a:p/>
        </p:txBody>
      </p:sp>
      <p:sp>
        <p:nvSpPr>
          <p:cNvPr id="40" name="Google Shape;40;p9"/>
          <p:cNvSpPr txBox="1"/>
          <p:nvPr>
            <p:ph idx="12" type="sldNum"/>
          </p:nvPr>
        </p:nvSpPr>
        <p:spPr>
          <a:xfrm>
            <a:off x="30500848" y="19896392"/>
            <a:ext cx="1975200" cy="1679400"/>
          </a:xfrm>
          <a:prstGeom prst="rect">
            <a:avLst/>
          </a:prstGeom>
        </p:spPr>
        <p:txBody>
          <a:bodyPr anchorCtr="0" anchor="ctr" bIns="349450" lIns="349450" spcFirstLastPara="1" rIns="349450" wrap="square" tIns="34945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1122120" y="18050453"/>
            <a:ext cx="21595800" cy="2581800"/>
          </a:xfrm>
          <a:prstGeom prst="rect">
            <a:avLst/>
          </a:prstGeom>
        </p:spPr>
        <p:txBody>
          <a:bodyPr anchorCtr="0" anchor="ctr" bIns="349450" lIns="349450" spcFirstLastPara="1" rIns="349450" wrap="square" tIns="349450">
            <a:normAutofit/>
          </a:bodyPr>
          <a:lstStyle>
            <a:lvl1pPr indent="-228600" lvl="0" marL="457200">
              <a:lnSpc>
                <a:spcPct val="100000"/>
              </a:lnSpc>
              <a:spcBef>
                <a:spcPts val="0"/>
              </a:spcBef>
              <a:spcAft>
                <a:spcPts val="0"/>
              </a:spcAft>
              <a:buSzPts val="6900"/>
              <a:buNone/>
              <a:defRPr/>
            </a:lvl1pPr>
          </a:lstStyle>
          <a:p/>
        </p:txBody>
      </p:sp>
      <p:sp>
        <p:nvSpPr>
          <p:cNvPr id="43" name="Google Shape;43;p10"/>
          <p:cNvSpPr txBox="1"/>
          <p:nvPr>
            <p:ph idx="12" type="sldNum"/>
          </p:nvPr>
        </p:nvSpPr>
        <p:spPr>
          <a:xfrm>
            <a:off x="30500848" y="19896392"/>
            <a:ext cx="1975200" cy="1679400"/>
          </a:xfrm>
          <a:prstGeom prst="rect">
            <a:avLst/>
          </a:prstGeom>
        </p:spPr>
        <p:txBody>
          <a:bodyPr anchorCtr="0" anchor="ctr" bIns="349450" lIns="349450" spcFirstLastPara="1" rIns="349450" wrap="square" tIns="34945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1122120" y="4719467"/>
            <a:ext cx="30674100" cy="8377500"/>
          </a:xfrm>
          <a:prstGeom prst="rect">
            <a:avLst/>
          </a:prstGeom>
        </p:spPr>
        <p:txBody>
          <a:bodyPr anchorCtr="0" anchor="b" bIns="349450" lIns="349450" spcFirstLastPara="1" rIns="349450" wrap="square" tIns="349450">
            <a:normAutofit/>
          </a:bodyPr>
          <a:lstStyle>
            <a:lvl1pPr lvl="0" algn="ctr">
              <a:spcBef>
                <a:spcPts val="0"/>
              </a:spcBef>
              <a:spcAft>
                <a:spcPts val="0"/>
              </a:spcAft>
              <a:buSzPts val="45900"/>
              <a:buNone/>
              <a:defRPr sz="45900"/>
            </a:lvl1pPr>
            <a:lvl2pPr lvl="1" algn="ctr">
              <a:spcBef>
                <a:spcPts val="0"/>
              </a:spcBef>
              <a:spcAft>
                <a:spcPts val="0"/>
              </a:spcAft>
              <a:buSzPts val="45900"/>
              <a:buNone/>
              <a:defRPr sz="45900"/>
            </a:lvl2pPr>
            <a:lvl3pPr lvl="2" algn="ctr">
              <a:spcBef>
                <a:spcPts val="0"/>
              </a:spcBef>
              <a:spcAft>
                <a:spcPts val="0"/>
              </a:spcAft>
              <a:buSzPts val="45900"/>
              <a:buNone/>
              <a:defRPr sz="45900"/>
            </a:lvl3pPr>
            <a:lvl4pPr lvl="3" algn="ctr">
              <a:spcBef>
                <a:spcPts val="0"/>
              </a:spcBef>
              <a:spcAft>
                <a:spcPts val="0"/>
              </a:spcAft>
              <a:buSzPts val="45900"/>
              <a:buNone/>
              <a:defRPr sz="45900"/>
            </a:lvl4pPr>
            <a:lvl5pPr lvl="4" algn="ctr">
              <a:spcBef>
                <a:spcPts val="0"/>
              </a:spcBef>
              <a:spcAft>
                <a:spcPts val="0"/>
              </a:spcAft>
              <a:buSzPts val="45900"/>
              <a:buNone/>
              <a:defRPr sz="45900"/>
            </a:lvl5pPr>
            <a:lvl6pPr lvl="5" algn="ctr">
              <a:spcBef>
                <a:spcPts val="0"/>
              </a:spcBef>
              <a:spcAft>
                <a:spcPts val="0"/>
              </a:spcAft>
              <a:buSzPts val="45900"/>
              <a:buNone/>
              <a:defRPr sz="45900"/>
            </a:lvl6pPr>
            <a:lvl7pPr lvl="6" algn="ctr">
              <a:spcBef>
                <a:spcPts val="0"/>
              </a:spcBef>
              <a:spcAft>
                <a:spcPts val="0"/>
              </a:spcAft>
              <a:buSzPts val="45900"/>
              <a:buNone/>
              <a:defRPr sz="45900"/>
            </a:lvl7pPr>
            <a:lvl8pPr lvl="7" algn="ctr">
              <a:spcBef>
                <a:spcPts val="0"/>
              </a:spcBef>
              <a:spcAft>
                <a:spcPts val="0"/>
              </a:spcAft>
              <a:buSzPts val="45900"/>
              <a:buNone/>
              <a:defRPr sz="45900"/>
            </a:lvl8pPr>
            <a:lvl9pPr lvl="8" algn="ctr">
              <a:spcBef>
                <a:spcPts val="0"/>
              </a:spcBef>
              <a:spcAft>
                <a:spcPts val="0"/>
              </a:spcAft>
              <a:buSzPts val="45900"/>
              <a:buNone/>
              <a:defRPr sz="45900"/>
            </a:lvl9pPr>
          </a:lstStyle>
          <a:p>
            <a:r>
              <a:t>xx%</a:t>
            </a:r>
          </a:p>
        </p:txBody>
      </p:sp>
      <p:sp>
        <p:nvSpPr>
          <p:cNvPr id="46" name="Google Shape;46;p11"/>
          <p:cNvSpPr txBox="1"/>
          <p:nvPr>
            <p:ph idx="1" type="body"/>
          </p:nvPr>
        </p:nvSpPr>
        <p:spPr>
          <a:xfrm>
            <a:off x="1122120" y="13449493"/>
            <a:ext cx="30674100" cy="5550000"/>
          </a:xfrm>
          <a:prstGeom prst="rect">
            <a:avLst/>
          </a:prstGeom>
        </p:spPr>
        <p:txBody>
          <a:bodyPr anchorCtr="0" anchor="t" bIns="349450" lIns="349450" spcFirstLastPara="1" rIns="349450" wrap="square" tIns="349450">
            <a:normAutofit/>
          </a:bodyPr>
          <a:lstStyle>
            <a:lvl1pPr indent="-666750" lvl="0" marL="457200" algn="ctr">
              <a:spcBef>
                <a:spcPts val="0"/>
              </a:spcBef>
              <a:spcAft>
                <a:spcPts val="0"/>
              </a:spcAft>
              <a:buSzPts val="6900"/>
              <a:buChar char="●"/>
              <a:defRPr/>
            </a:lvl1pPr>
            <a:lvl2pPr indent="-571500" lvl="1" marL="914400" algn="ctr">
              <a:spcBef>
                <a:spcPts val="0"/>
              </a:spcBef>
              <a:spcAft>
                <a:spcPts val="0"/>
              </a:spcAft>
              <a:buSzPts val="5400"/>
              <a:buChar char="○"/>
              <a:defRPr/>
            </a:lvl2pPr>
            <a:lvl3pPr indent="-571500" lvl="2" marL="1371600" algn="ctr">
              <a:spcBef>
                <a:spcPts val="0"/>
              </a:spcBef>
              <a:spcAft>
                <a:spcPts val="0"/>
              </a:spcAft>
              <a:buSzPts val="5400"/>
              <a:buChar char="■"/>
              <a:defRPr/>
            </a:lvl3pPr>
            <a:lvl4pPr indent="-571500" lvl="3" marL="1828800" algn="ctr">
              <a:spcBef>
                <a:spcPts val="0"/>
              </a:spcBef>
              <a:spcAft>
                <a:spcPts val="0"/>
              </a:spcAft>
              <a:buSzPts val="5400"/>
              <a:buChar char="●"/>
              <a:defRPr/>
            </a:lvl4pPr>
            <a:lvl5pPr indent="-571500" lvl="4" marL="2286000" algn="ctr">
              <a:spcBef>
                <a:spcPts val="0"/>
              </a:spcBef>
              <a:spcAft>
                <a:spcPts val="0"/>
              </a:spcAft>
              <a:buSzPts val="5400"/>
              <a:buChar char="○"/>
              <a:defRPr/>
            </a:lvl5pPr>
            <a:lvl6pPr indent="-571500" lvl="5" marL="2743200" algn="ctr">
              <a:spcBef>
                <a:spcPts val="0"/>
              </a:spcBef>
              <a:spcAft>
                <a:spcPts val="0"/>
              </a:spcAft>
              <a:buSzPts val="5400"/>
              <a:buChar char="■"/>
              <a:defRPr/>
            </a:lvl6pPr>
            <a:lvl7pPr indent="-571500" lvl="6" marL="3200400" algn="ctr">
              <a:spcBef>
                <a:spcPts val="0"/>
              </a:spcBef>
              <a:spcAft>
                <a:spcPts val="0"/>
              </a:spcAft>
              <a:buSzPts val="5400"/>
              <a:buChar char="●"/>
              <a:defRPr/>
            </a:lvl7pPr>
            <a:lvl8pPr indent="-571500" lvl="7" marL="3657600" algn="ctr">
              <a:spcBef>
                <a:spcPts val="0"/>
              </a:spcBef>
              <a:spcAft>
                <a:spcPts val="0"/>
              </a:spcAft>
              <a:buSzPts val="5400"/>
              <a:buChar char="○"/>
              <a:defRPr/>
            </a:lvl8pPr>
            <a:lvl9pPr indent="-571500" lvl="8" marL="4114800" algn="ctr">
              <a:spcBef>
                <a:spcPts val="0"/>
              </a:spcBef>
              <a:spcAft>
                <a:spcPts val="0"/>
              </a:spcAft>
              <a:buSzPts val="5400"/>
              <a:buChar char="■"/>
              <a:defRPr/>
            </a:lvl9pPr>
          </a:lstStyle>
          <a:p/>
        </p:txBody>
      </p:sp>
      <p:sp>
        <p:nvSpPr>
          <p:cNvPr id="47" name="Google Shape;47;p11"/>
          <p:cNvSpPr txBox="1"/>
          <p:nvPr>
            <p:ph idx="12" type="sldNum"/>
          </p:nvPr>
        </p:nvSpPr>
        <p:spPr>
          <a:xfrm>
            <a:off x="30500848" y="19896392"/>
            <a:ext cx="1975200" cy="1679400"/>
          </a:xfrm>
          <a:prstGeom prst="rect">
            <a:avLst/>
          </a:prstGeom>
        </p:spPr>
        <p:txBody>
          <a:bodyPr anchorCtr="0" anchor="ctr" bIns="349450" lIns="349450" spcFirstLastPara="1" rIns="349450" wrap="square" tIns="34945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30500848" y="19896392"/>
            <a:ext cx="1975200" cy="1679400"/>
          </a:xfrm>
          <a:prstGeom prst="rect">
            <a:avLst/>
          </a:prstGeom>
        </p:spPr>
        <p:txBody>
          <a:bodyPr anchorCtr="0" anchor="ctr" bIns="349450" lIns="349450" spcFirstLastPara="1" rIns="349450" wrap="square" tIns="34945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1122120" y="1898773"/>
            <a:ext cx="30674100" cy="2443500"/>
          </a:xfrm>
          <a:prstGeom prst="rect">
            <a:avLst/>
          </a:prstGeom>
          <a:noFill/>
          <a:ln>
            <a:noFill/>
          </a:ln>
        </p:spPr>
        <p:txBody>
          <a:bodyPr anchorCtr="0" anchor="t" bIns="349450" lIns="349450" spcFirstLastPara="1" rIns="349450" wrap="square" tIns="349450">
            <a:normAutofit/>
          </a:bodyPr>
          <a:lstStyle>
            <a:lvl1pPr lvl="0">
              <a:spcBef>
                <a:spcPts val="0"/>
              </a:spcBef>
              <a:spcAft>
                <a:spcPts val="0"/>
              </a:spcAft>
              <a:buClr>
                <a:schemeClr val="dk1"/>
              </a:buClr>
              <a:buSzPts val="10700"/>
              <a:buNone/>
              <a:defRPr sz="10700">
                <a:solidFill>
                  <a:schemeClr val="dk1"/>
                </a:solidFill>
              </a:defRPr>
            </a:lvl1pPr>
            <a:lvl2pPr lvl="1">
              <a:spcBef>
                <a:spcPts val="0"/>
              </a:spcBef>
              <a:spcAft>
                <a:spcPts val="0"/>
              </a:spcAft>
              <a:buClr>
                <a:schemeClr val="dk1"/>
              </a:buClr>
              <a:buSzPts val="10700"/>
              <a:buNone/>
              <a:defRPr sz="10700">
                <a:solidFill>
                  <a:schemeClr val="dk1"/>
                </a:solidFill>
              </a:defRPr>
            </a:lvl2pPr>
            <a:lvl3pPr lvl="2">
              <a:spcBef>
                <a:spcPts val="0"/>
              </a:spcBef>
              <a:spcAft>
                <a:spcPts val="0"/>
              </a:spcAft>
              <a:buClr>
                <a:schemeClr val="dk1"/>
              </a:buClr>
              <a:buSzPts val="10700"/>
              <a:buNone/>
              <a:defRPr sz="10700">
                <a:solidFill>
                  <a:schemeClr val="dk1"/>
                </a:solidFill>
              </a:defRPr>
            </a:lvl3pPr>
            <a:lvl4pPr lvl="3">
              <a:spcBef>
                <a:spcPts val="0"/>
              </a:spcBef>
              <a:spcAft>
                <a:spcPts val="0"/>
              </a:spcAft>
              <a:buClr>
                <a:schemeClr val="dk1"/>
              </a:buClr>
              <a:buSzPts val="10700"/>
              <a:buNone/>
              <a:defRPr sz="10700">
                <a:solidFill>
                  <a:schemeClr val="dk1"/>
                </a:solidFill>
              </a:defRPr>
            </a:lvl4pPr>
            <a:lvl5pPr lvl="4">
              <a:spcBef>
                <a:spcPts val="0"/>
              </a:spcBef>
              <a:spcAft>
                <a:spcPts val="0"/>
              </a:spcAft>
              <a:buClr>
                <a:schemeClr val="dk1"/>
              </a:buClr>
              <a:buSzPts val="10700"/>
              <a:buNone/>
              <a:defRPr sz="10700">
                <a:solidFill>
                  <a:schemeClr val="dk1"/>
                </a:solidFill>
              </a:defRPr>
            </a:lvl5pPr>
            <a:lvl6pPr lvl="5">
              <a:spcBef>
                <a:spcPts val="0"/>
              </a:spcBef>
              <a:spcAft>
                <a:spcPts val="0"/>
              </a:spcAft>
              <a:buClr>
                <a:schemeClr val="dk1"/>
              </a:buClr>
              <a:buSzPts val="10700"/>
              <a:buNone/>
              <a:defRPr sz="10700">
                <a:solidFill>
                  <a:schemeClr val="dk1"/>
                </a:solidFill>
              </a:defRPr>
            </a:lvl6pPr>
            <a:lvl7pPr lvl="6">
              <a:spcBef>
                <a:spcPts val="0"/>
              </a:spcBef>
              <a:spcAft>
                <a:spcPts val="0"/>
              </a:spcAft>
              <a:buClr>
                <a:schemeClr val="dk1"/>
              </a:buClr>
              <a:buSzPts val="10700"/>
              <a:buNone/>
              <a:defRPr sz="10700">
                <a:solidFill>
                  <a:schemeClr val="dk1"/>
                </a:solidFill>
              </a:defRPr>
            </a:lvl7pPr>
            <a:lvl8pPr lvl="7">
              <a:spcBef>
                <a:spcPts val="0"/>
              </a:spcBef>
              <a:spcAft>
                <a:spcPts val="0"/>
              </a:spcAft>
              <a:buClr>
                <a:schemeClr val="dk1"/>
              </a:buClr>
              <a:buSzPts val="10700"/>
              <a:buNone/>
              <a:defRPr sz="10700">
                <a:solidFill>
                  <a:schemeClr val="dk1"/>
                </a:solidFill>
              </a:defRPr>
            </a:lvl8pPr>
            <a:lvl9pPr lvl="8">
              <a:spcBef>
                <a:spcPts val="0"/>
              </a:spcBef>
              <a:spcAft>
                <a:spcPts val="0"/>
              </a:spcAft>
              <a:buClr>
                <a:schemeClr val="dk1"/>
              </a:buClr>
              <a:buSzPts val="10700"/>
              <a:buNone/>
              <a:defRPr sz="10700">
                <a:solidFill>
                  <a:schemeClr val="dk1"/>
                </a:solidFill>
              </a:defRPr>
            </a:lvl9pPr>
          </a:lstStyle>
          <a:p/>
        </p:txBody>
      </p:sp>
      <p:sp>
        <p:nvSpPr>
          <p:cNvPr id="7" name="Google Shape;7;p1"/>
          <p:cNvSpPr txBox="1"/>
          <p:nvPr>
            <p:ph idx="1" type="body"/>
          </p:nvPr>
        </p:nvSpPr>
        <p:spPr>
          <a:xfrm>
            <a:off x="1122120" y="4917227"/>
            <a:ext cx="30674100" cy="14576700"/>
          </a:xfrm>
          <a:prstGeom prst="rect">
            <a:avLst/>
          </a:prstGeom>
          <a:noFill/>
          <a:ln>
            <a:noFill/>
          </a:ln>
        </p:spPr>
        <p:txBody>
          <a:bodyPr anchorCtr="0" anchor="t" bIns="349450" lIns="349450" spcFirstLastPara="1" rIns="349450" wrap="square" tIns="349450">
            <a:normAutofit/>
          </a:bodyPr>
          <a:lstStyle>
            <a:lvl1pPr indent="-666750" lvl="0" marL="457200">
              <a:lnSpc>
                <a:spcPct val="115000"/>
              </a:lnSpc>
              <a:spcBef>
                <a:spcPts val="0"/>
              </a:spcBef>
              <a:spcAft>
                <a:spcPts val="0"/>
              </a:spcAft>
              <a:buClr>
                <a:schemeClr val="dk2"/>
              </a:buClr>
              <a:buSzPts val="6900"/>
              <a:buChar char="●"/>
              <a:defRPr sz="6900">
                <a:solidFill>
                  <a:schemeClr val="dk2"/>
                </a:solidFill>
              </a:defRPr>
            </a:lvl1pPr>
            <a:lvl2pPr indent="-571500" lvl="1" marL="914400">
              <a:lnSpc>
                <a:spcPct val="115000"/>
              </a:lnSpc>
              <a:spcBef>
                <a:spcPts val="0"/>
              </a:spcBef>
              <a:spcAft>
                <a:spcPts val="0"/>
              </a:spcAft>
              <a:buClr>
                <a:schemeClr val="dk2"/>
              </a:buClr>
              <a:buSzPts val="5400"/>
              <a:buChar char="○"/>
              <a:defRPr sz="5400">
                <a:solidFill>
                  <a:schemeClr val="dk2"/>
                </a:solidFill>
              </a:defRPr>
            </a:lvl2pPr>
            <a:lvl3pPr indent="-571500" lvl="2" marL="1371600">
              <a:lnSpc>
                <a:spcPct val="115000"/>
              </a:lnSpc>
              <a:spcBef>
                <a:spcPts val="0"/>
              </a:spcBef>
              <a:spcAft>
                <a:spcPts val="0"/>
              </a:spcAft>
              <a:buClr>
                <a:schemeClr val="dk2"/>
              </a:buClr>
              <a:buSzPts val="5400"/>
              <a:buChar char="■"/>
              <a:defRPr sz="5400">
                <a:solidFill>
                  <a:schemeClr val="dk2"/>
                </a:solidFill>
              </a:defRPr>
            </a:lvl3pPr>
            <a:lvl4pPr indent="-571500" lvl="3" marL="1828800">
              <a:lnSpc>
                <a:spcPct val="115000"/>
              </a:lnSpc>
              <a:spcBef>
                <a:spcPts val="0"/>
              </a:spcBef>
              <a:spcAft>
                <a:spcPts val="0"/>
              </a:spcAft>
              <a:buClr>
                <a:schemeClr val="dk2"/>
              </a:buClr>
              <a:buSzPts val="5400"/>
              <a:buChar char="●"/>
              <a:defRPr sz="5400">
                <a:solidFill>
                  <a:schemeClr val="dk2"/>
                </a:solidFill>
              </a:defRPr>
            </a:lvl4pPr>
            <a:lvl5pPr indent="-571500" lvl="4" marL="2286000">
              <a:lnSpc>
                <a:spcPct val="115000"/>
              </a:lnSpc>
              <a:spcBef>
                <a:spcPts val="0"/>
              </a:spcBef>
              <a:spcAft>
                <a:spcPts val="0"/>
              </a:spcAft>
              <a:buClr>
                <a:schemeClr val="dk2"/>
              </a:buClr>
              <a:buSzPts val="5400"/>
              <a:buChar char="○"/>
              <a:defRPr sz="5400">
                <a:solidFill>
                  <a:schemeClr val="dk2"/>
                </a:solidFill>
              </a:defRPr>
            </a:lvl5pPr>
            <a:lvl6pPr indent="-571500" lvl="5" marL="2743200">
              <a:lnSpc>
                <a:spcPct val="115000"/>
              </a:lnSpc>
              <a:spcBef>
                <a:spcPts val="0"/>
              </a:spcBef>
              <a:spcAft>
                <a:spcPts val="0"/>
              </a:spcAft>
              <a:buClr>
                <a:schemeClr val="dk2"/>
              </a:buClr>
              <a:buSzPts val="5400"/>
              <a:buChar char="■"/>
              <a:defRPr sz="5400">
                <a:solidFill>
                  <a:schemeClr val="dk2"/>
                </a:solidFill>
              </a:defRPr>
            </a:lvl6pPr>
            <a:lvl7pPr indent="-571500" lvl="6" marL="3200400">
              <a:lnSpc>
                <a:spcPct val="115000"/>
              </a:lnSpc>
              <a:spcBef>
                <a:spcPts val="0"/>
              </a:spcBef>
              <a:spcAft>
                <a:spcPts val="0"/>
              </a:spcAft>
              <a:buClr>
                <a:schemeClr val="dk2"/>
              </a:buClr>
              <a:buSzPts val="5400"/>
              <a:buChar char="●"/>
              <a:defRPr sz="5400">
                <a:solidFill>
                  <a:schemeClr val="dk2"/>
                </a:solidFill>
              </a:defRPr>
            </a:lvl7pPr>
            <a:lvl8pPr indent="-571500" lvl="7" marL="3657600">
              <a:lnSpc>
                <a:spcPct val="115000"/>
              </a:lnSpc>
              <a:spcBef>
                <a:spcPts val="0"/>
              </a:spcBef>
              <a:spcAft>
                <a:spcPts val="0"/>
              </a:spcAft>
              <a:buClr>
                <a:schemeClr val="dk2"/>
              </a:buClr>
              <a:buSzPts val="5400"/>
              <a:buChar char="○"/>
              <a:defRPr sz="5400">
                <a:solidFill>
                  <a:schemeClr val="dk2"/>
                </a:solidFill>
              </a:defRPr>
            </a:lvl8pPr>
            <a:lvl9pPr indent="-571500" lvl="8" marL="4114800">
              <a:lnSpc>
                <a:spcPct val="115000"/>
              </a:lnSpc>
              <a:spcBef>
                <a:spcPts val="0"/>
              </a:spcBef>
              <a:spcAft>
                <a:spcPts val="0"/>
              </a:spcAft>
              <a:buClr>
                <a:schemeClr val="dk2"/>
              </a:buClr>
              <a:buSzPts val="5400"/>
              <a:buChar char="■"/>
              <a:defRPr sz="5400">
                <a:solidFill>
                  <a:schemeClr val="dk2"/>
                </a:solidFill>
              </a:defRPr>
            </a:lvl9pPr>
          </a:lstStyle>
          <a:p/>
        </p:txBody>
      </p:sp>
      <p:sp>
        <p:nvSpPr>
          <p:cNvPr id="8" name="Google Shape;8;p1"/>
          <p:cNvSpPr txBox="1"/>
          <p:nvPr>
            <p:ph idx="12" type="sldNum"/>
          </p:nvPr>
        </p:nvSpPr>
        <p:spPr>
          <a:xfrm>
            <a:off x="30500848" y="19896392"/>
            <a:ext cx="1975200" cy="1679400"/>
          </a:xfrm>
          <a:prstGeom prst="rect">
            <a:avLst/>
          </a:prstGeom>
          <a:noFill/>
          <a:ln>
            <a:noFill/>
          </a:ln>
        </p:spPr>
        <p:txBody>
          <a:bodyPr anchorCtr="0" anchor="ctr" bIns="349450" lIns="349450" spcFirstLastPara="1" rIns="349450" wrap="square" tIns="349450">
            <a:normAutofit/>
          </a:bodyPr>
          <a:lstStyle>
            <a:lvl1pPr lvl="0" algn="r">
              <a:buNone/>
              <a:defRPr sz="3800">
                <a:solidFill>
                  <a:schemeClr val="dk2"/>
                </a:solidFill>
              </a:defRPr>
            </a:lvl1pPr>
            <a:lvl2pPr lvl="1" algn="r">
              <a:buNone/>
              <a:defRPr sz="3800">
                <a:solidFill>
                  <a:schemeClr val="dk2"/>
                </a:solidFill>
              </a:defRPr>
            </a:lvl2pPr>
            <a:lvl3pPr lvl="2" algn="r">
              <a:buNone/>
              <a:defRPr sz="3800">
                <a:solidFill>
                  <a:schemeClr val="dk2"/>
                </a:solidFill>
              </a:defRPr>
            </a:lvl3pPr>
            <a:lvl4pPr lvl="3" algn="r">
              <a:buNone/>
              <a:defRPr sz="3800">
                <a:solidFill>
                  <a:schemeClr val="dk2"/>
                </a:solidFill>
              </a:defRPr>
            </a:lvl4pPr>
            <a:lvl5pPr lvl="4" algn="r">
              <a:buNone/>
              <a:defRPr sz="3800">
                <a:solidFill>
                  <a:schemeClr val="dk2"/>
                </a:solidFill>
              </a:defRPr>
            </a:lvl5pPr>
            <a:lvl6pPr lvl="5" algn="r">
              <a:buNone/>
              <a:defRPr sz="3800">
                <a:solidFill>
                  <a:schemeClr val="dk2"/>
                </a:solidFill>
              </a:defRPr>
            </a:lvl6pPr>
            <a:lvl7pPr lvl="6" algn="r">
              <a:buNone/>
              <a:defRPr sz="3800">
                <a:solidFill>
                  <a:schemeClr val="dk2"/>
                </a:solidFill>
              </a:defRPr>
            </a:lvl7pPr>
            <a:lvl8pPr lvl="7" algn="r">
              <a:buNone/>
              <a:defRPr sz="3800">
                <a:solidFill>
                  <a:schemeClr val="dk2"/>
                </a:solidFill>
              </a:defRPr>
            </a:lvl8pPr>
            <a:lvl9pPr lvl="8" algn="r">
              <a:buNone/>
              <a:defRPr sz="38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0" Type="http://schemas.openxmlformats.org/officeDocument/2006/relationships/image" Target="../media/image19.png"/><Relationship Id="rId22" Type="http://schemas.openxmlformats.org/officeDocument/2006/relationships/image" Target="../media/image10.png"/><Relationship Id="rId21" Type="http://schemas.openxmlformats.org/officeDocument/2006/relationships/image" Target="../media/image6.png"/><Relationship Id="rId24" Type="http://schemas.openxmlformats.org/officeDocument/2006/relationships/image" Target="../media/image11.png"/><Relationship Id="rId23" Type="http://schemas.openxmlformats.org/officeDocument/2006/relationships/image" Target="../media/image9.png"/><Relationship Id="rId1" Type="http://schemas.openxmlformats.org/officeDocument/2006/relationships/slideLayout" Target="../slideLayouts/slideLayout3.xml"/><Relationship Id="rId2" Type="http://schemas.openxmlformats.org/officeDocument/2006/relationships/notesSlide" Target="../notesSlides/notesSlide1.xml"/><Relationship Id="rId3" Type="http://schemas.openxmlformats.org/officeDocument/2006/relationships/image" Target="../media/image7.png"/><Relationship Id="rId4" Type="http://schemas.openxmlformats.org/officeDocument/2006/relationships/image" Target="../media/image1.png"/><Relationship Id="rId9" Type="http://schemas.openxmlformats.org/officeDocument/2006/relationships/image" Target="../media/image22.png"/><Relationship Id="rId26" Type="http://schemas.openxmlformats.org/officeDocument/2006/relationships/image" Target="../media/image14.png"/><Relationship Id="rId25" Type="http://schemas.openxmlformats.org/officeDocument/2006/relationships/image" Target="../media/image15.png"/><Relationship Id="rId27" Type="http://schemas.openxmlformats.org/officeDocument/2006/relationships/image" Target="../media/image17.png"/><Relationship Id="rId5" Type="http://schemas.openxmlformats.org/officeDocument/2006/relationships/image" Target="../media/image27.png"/><Relationship Id="rId6" Type="http://schemas.openxmlformats.org/officeDocument/2006/relationships/image" Target="../media/image29.png"/><Relationship Id="rId7" Type="http://schemas.openxmlformats.org/officeDocument/2006/relationships/image" Target="../media/image4.png"/><Relationship Id="rId8" Type="http://schemas.openxmlformats.org/officeDocument/2006/relationships/image" Target="../media/image18.png"/><Relationship Id="rId11" Type="http://schemas.openxmlformats.org/officeDocument/2006/relationships/image" Target="../media/image20.png"/><Relationship Id="rId10" Type="http://schemas.openxmlformats.org/officeDocument/2006/relationships/image" Target="../media/image8.png"/><Relationship Id="rId13" Type="http://schemas.openxmlformats.org/officeDocument/2006/relationships/image" Target="../media/image2.png"/><Relationship Id="rId12" Type="http://schemas.openxmlformats.org/officeDocument/2006/relationships/image" Target="../media/image12.png"/><Relationship Id="rId15" Type="http://schemas.openxmlformats.org/officeDocument/2006/relationships/image" Target="../media/image5.png"/><Relationship Id="rId14" Type="http://schemas.openxmlformats.org/officeDocument/2006/relationships/image" Target="../media/image24.png"/><Relationship Id="rId17" Type="http://schemas.openxmlformats.org/officeDocument/2006/relationships/image" Target="../media/image13.jpg"/><Relationship Id="rId16" Type="http://schemas.openxmlformats.org/officeDocument/2006/relationships/image" Target="../media/image16.png"/><Relationship Id="rId19" Type="http://schemas.openxmlformats.org/officeDocument/2006/relationships/image" Target="../media/image3.png"/><Relationship Id="rId18" Type="http://schemas.openxmlformats.org/officeDocument/2006/relationships/image" Target="../media/image3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27.png"/><Relationship Id="rId4" Type="http://schemas.openxmlformats.org/officeDocument/2006/relationships/image" Target="../media/image30.png"/><Relationship Id="rId9" Type="http://schemas.openxmlformats.org/officeDocument/2006/relationships/image" Target="../media/image9.png"/><Relationship Id="rId5" Type="http://schemas.openxmlformats.org/officeDocument/2006/relationships/image" Target="../media/image3.png"/><Relationship Id="rId6" Type="http://schemas.openxmlformats.org/officeDocument/2006/relationships/image" Target="../media/image19.png"/><Relationship Id="rId7" Type="http://schemas.openxmlformats.org/officeDocument/2006/relationships/image" Target="../media/image6.png"/><Relationship Id="rId8" Type="http://schemas.openxmlformats.org/officeDocument/2006/relationships/image" Target="../media/image10.png"/><Relationship Id="rId10" Type="http://schemas.openxmlformats.org/officeDocument/2006/relationships/image" Target="../media/image1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18.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27.png"/><Relationship Id="rId4" Type="http://schemas.openxmlformats.org/officeDocument/2006/relationships/image" Target="../media/image29.png"/><Relationship Id="rId5"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32.gi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35.gi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28.png"/><Relationship Id="rId4" Type="http://schemas.openxmlformats.org/officeDocument/2006/relationships/image" Target="../media/image22.png"/><Relationship Id="rId5" Type="http://schemas.openxmlformats.org/officeDocument/2006/relationships/image" Target="../media/image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23.png"/><Relationship Id="rId4" Type="http://schemas.openxmlformats.org/officeDocument/2006/relationships/image" Target="../media/image20.png"/><Relationship Id="rId9" Type="http://schemas.openxmlformats.org/officeDocument/2006/relationships/image" Target="../media/image33.png"/><Relationship Id="rId5" Type="http://schemas.openxmlformats.org/officeDocument/2006/relationships/image" Target="../media/image12.png"/><Relationship Id="rId6" Type="http://schemas.openxmlformats.org/officeDocument/2006/relationships/image" Target="../media/image31.png"/><Relationship Id="rId7" Type="http://schemas.openxmlformats.org/officeDocument/2006/relationships/image" Target="../media/image25.png"/><Relationship Id="rId8" Type="http://schemas.openxmlformats.org/officeDocument/2006/relationships/image" Target="../media/image26.png"/><Relationship Id="rId11" Type="http://schemas.openxmlformats.org/officeDocument/2006/relationships/image" Target="../media/image24.png"/><Relationship Id="rId10"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pic>
        <p:nvPicPr>
          <p:cNvPr id="54" name="Google Shape;54;p13"/>
          <p:cNvPicPr preferRelativeResize="0"/>
          <p:nvPr/>
        </p:nvPicPr>
        <p:blipFill>
          <a:blip r:embed="rId3">
            <a:alphaModFix/>
          </a:blip>
          <a:stretch>
            <a:fillRect/>
          </a:stretch>
        </p:blipFill>
        <p:spPr>
          <a:xfrm>
            <a:off x="356500" y="442025"/>
            <a:ext cx="3928019" cy="1687950"/>
          </a:xfrm>
          <a:prstGeom prst="rect">
            <a:avLst/>
          </a:prstGeom>
          <a:noFill/>
          <a:ln>
            <a:noFill/>
          </a:ln>
        </p:spPr>
      </p:pic>
      <p:pic>
        <p:nvPicPr>
          <p:cNvPr id="55" name="Google Shape;55;p13"/>
          <p:cNvPicPr preferRelativeResize="0"/>
          <p:nvPr/>
        </p:nvPicPr>
        <p:blipFill>
          <a:blip r:embed="rId4">
            <a:alphaModFix/>
          </a:blip>
          <a:stretch>
            <a:fillRect/>
          </a:stretch>
        </p:blipFill>
        <p:spPr>
          <a:xfrm>
            <a:off x="27665900" y="746825"/>
            <a:ext cx="5003549" cy="1341300"/>
          </a:xfrm>
          <a:prstGeom prst="rect">
            <a:avLst/>
          </a:prstGeom>
          <a:noFill/>
          <a:ln>
            <a:noFill/>
          </a:ln>
        </p:spPr>
      </p:pic>
      <p:sp>
        <p:nvSpPr>
          <p:cNvPr id="56" name="Google Shape;56;p13"/>
          <p:cNvSpPr txBox="1"/>
          <p:nvPr/>
        </p:nvSpPr>
        <p:spPr>
          <a:xfrm>
            <a:off x="4436925" y="518225"/>
            <a:ext cx="23090700" cy="20073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lang="en" sz="8700">
                <a:solidFill>
                  <a:schemeClr val="dk1"/>
                </a:solidFill>
              </a:rPr>
              <a:t>Microrobots: Design Modeling and Simulation</a:t>
            </a:r>
            <a:endParaRPr sz="8700"/>
          </a:p>
        </p:txBody>
      </p:sp>
      <p:sp>
        <p:nvSpPr>
          <p:cNvPr id="57" name="Google Shape;57;p13"/>
          <p:cNvSpPr txBox="1"/>
          <p:nvPr/>
        </p:nvSpPr>
        <p:spPr>
          <a:xfrm>
            <a:off x="5155113" y="1859525"/>
            <a:ext cx="21564000" cy="954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3400"/>
              <a:t>Nial Donohoo, Amiri Horn, </a:t>
            </a:r>
            <a:r>
              <a:rPr lang="en" sz="3400"/>
              <a:t>Rafael Rodriguez</a:t>
            </a:r>
            <a:r>
              <a:rPr lang="en" sz="3400"/>
              <a:t>, and Prof. Jason Clark</a:t>
            </a:r>
            <a:endParaRPr sz="3400"/>
          </a:p>
        </p:txBody>
      </p:sp>
      <p:cxnSp>
        <p:nvCxnSpPr>
          <p:cNvPr id="58" name="Google Shape;58;p13"/>
          <p:cNvCxnSpPr/>
          <p:nvPr/>
        </p:nvCxnSpPr>
        <p:spPr>
          <a:xfrm flipH="1" rot="10800000">
            <a:off x="95500" y="3342850"/>
            <a:ext cx="32695500" cy="63600"/>
          </a:xfrm>
          <a:prstGeom prst="straightConnector1">
            <a:avLst/>
          </a:prstGeom>
          <a:noFill/>
          <a:ln cap="flat" cmpd="sng" w="9525">
            <a:solidFill>
              <a:schemeClr val="dk2"/>
            </a:solidFill>
            <a:prstDash val="solid"/>
            <a:round/>
            <a:headEnd len="med" w="med" type="none"/>
            <a:tailEnd len="med" w="med" type="none"/>
          </a:ln>
        </p:spPr>
      </p:cxnSp>
      <p:cxnSp>
        <p:nvCxnSpPr>
          <p:cNvPr id="59" name="Google Shape;59;p13"/>
          <p:cNvCxnSpPr/>
          <p:nvPr/>
        </p:nvCxnSpPr>
        <p:spPr>
          <a:xfrm>
            <a:off x="10185375" y="3342850"/>
            <a:ext cx="0" cy="18432900"/>
          </a:xfrm>
          <a:prstGeom prst="straightConnector1">
            <a:avLst/>
          </a:prstGeom>
          <a:noFill/>
          <a:ln cap="flat" cmpd="sng" w="9525">
            <a:solidFill>
              <a:schemeClr val="dk2"/>
            </a:solidFill>
            <a:prstDash val="solid"/>
            <a:round/>
            <a:headEnd len="med" w="med" type="none"/>
            <a:tailEnd len="med" w="med" type="none"/>
          </a:ln>
        </p:spPr>
      </p:cxnSp>
      <p:cxnSp>
        <p:nvCxnSpPr>
          <p:cNvPr id="60" name="Google Shape;60;p13"/>
          <p:cNvCxnSpPr/>
          <p:nvPr/>
        </p:nvCxnSpPr>
        <p:spPr>
          <a:xfrm flipH="1">
            <a:off x="21929700" y="3360200"/>
            <a:ext cx="36000" cy="18346500"/>
          </a:xfrm>
          <a:prstGeom prst="straightConnector1">
            <a:avLst/>
          </a:prstGeom>
          <a:noFill/>
          <a:ln cap="flat" cmpd="sng" w="9525">
            <a:solidFill>
              <a:schemeClr val="dk2"/>
            </a:solidFill>
            <a:prstDash val="solid"/>
            <a:round/>
            <a:headEnd len="med" w="med" type="none"/>
            <a:tailEnd len="med" w="med" type="none"/>
          </a:ln>
        </p:spPr>
      </p:cxnSp>
      <p:sp>
        <p:nvSpPr>
          <p:cNvPr id="61" name="Google Shape;61;p13"/>
          <p:cNvSpPr txBox="1"/>
          <p:nvPr/>
        </p:nvSpPr>
        <p:spPr>
          <a:xfrm>
            <a:off x="171700" y="3606800"/>
            <a:ext cx="3927900" cy="659100"/>
          </a:xfrm>
          <a:prstGeom prst="rect">
            <a:avLst/>
          </a:prstGeom>
          <a:solidFill>
            <a:srgbClr val="0000FF"/>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3000">
                <a:solidFill>
                  <a:schemeClr val="lt1"/>
                </a:solidFill>
              </a:rPr>
              <a:t>Introduction</a:t>
            </a:r>
            <a:endParaRPr b="1" sz="3000">
              <a:solidFill>
                <a:schemeClr val="lt1"/>
              </a:solidFill>
            </a:endParaRPr>
          </a:p>
          <a:p>
            <a:pPr indent="0" lvl="0" marL="0" rtl="0" algn="ctr">
              <a:spcBef>
                <a:spcPts val="0"/>
              </a:spcBef>
              <a:spcAft>
                <a:spcPts val="0"/>
              </a:spcAft>
              <a:buNone/>
            </a:pPr>
            <a:r>
              <a:t/>
            </a:r>
            <a:endParaRPr sz="3000">
              <a:solidFill>
                <a:schemeClr val="lt1"/>
              </a:solidFill>
            </a:endParaRPr>
          </a:p>
          <a:p>
            <a:pPr indent="0" lvl="0" marL="0" rtl="0" algn="ctr">
              <a:spcBef>
                <a:spcPts val="0"/>
              </a:spcBef>
              <a:spcAft>
                <a:spcPts val="0"/>
              </a:spcAft>
              <a:buNone/>
            </a:pPr>
            <a:r>
              <a:t/>
            </a:r>
            <a:endParaRPr sz="3000">
              <a:solidFill>
                <a:schemeClr val="lt1"/>
              </a:solidFill>
            </a:endParaRPr>
          </a:p>
        </p:txBody>
      </p:sp>
      <p:sp>
        <p:nvSpPr>
          <p:cNvPr id="62" name="Google Shape;62;p13"/>
          <p:cNvSpPr txBox="1"/>
          <p:nvPr/>
        </p:nvSpPr>
        <p:spPr>
          <a:xfrm>
            <a:off x="171700" y="16265488"/>
            <a:ext cx="3927900" cy="659100"/>
          </a:xfrm>
          <a:prstGeom prst="rect">
            <a:avLst/>
          </a:prstGeom>
          <a:solidFill>
            <a:srgbClr val="0000FF"/>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3000">
                <a:solidFill>
                  <a:schemeClr val="lt1"/>
                </a:solidFill>
              </a:rPr>
              <a:t>Method</a:t>
            </a:r>
            <a:endParaRPr b="1" sz="3000">
              <a:solidFill>
                <a:schemeClr val="lt1"/>
              </a:solidFill>
            </a:endParaRPr>
          </a:p>
          <a:p>
            <a:pPr indent="0" lvl="0" marL="0" rtl="0" algn="ctr">
              <a:spcBef>
                <a:spcPts val="0"/>
              </a:spcBef>
              <a:spcAft>
                <a:spcPts val="0"/>
              </a:spcAft>
              <a:buNone/>
            </a:pPr>
            <a:r>
              <a:t/>
            </a:r>
            <a:endParaRPr sz="3000">
              <a:solidFill>
                <a:schemeClr val="lt1"/>
              </a:solidFill>
            </a:endParaRPr>
          </a:p>
          <a:p>
            <a:pPr indent="0" lvl="0" marL="0" rtl="0" algn="ctr">
              <a:spcBef>
                <a:spcPts val="0"/>
              </a:spcBef>
              <a:spcAft>
                <a:spcPts val="0"/>
              </a:spcAft>
              <a:buNone/>
            </a:pPr>
            <a:r>
              <a:t/>
            </a:r>
            <a:endParaRPr sz="3000">
              <a:solidFill>
                <a:schemeClr val="lt1"/>
              </a:solidFill>
            </a:endParaRPr>
          </a:p>
        </p:txBody>
      </p:sp>
      <p:pic>
        <p:nvPicPr>
          <p:cNvPr id="63" name="Google Shape;63;p13"/>
          <p:cNvPicPr preferRelativeResize="0"/>
          <p:nvPr/>
        </p:nvPicPr>
        <p:blipFill>
          <a:blip r:embed="rId5">
            <a:alphaModFix/>
          </a:blip>
          <a:stretch>
            <a:fillRect/>
          </a:stretch>
        </p:blipFill>
        <p:spPr>
          <a:xfrm>
            <a:off x="10840450" y="8348150"/>
            <a:ext cx="5139324" cy="3854481"/>
          </a:xfrm>
          <a:prstGeom prst="rect">
            <a:avLst/>
          </a:prstGeom>
          <a:noFill/>
          <a:ln>
            <a:noFill/>
          </a:ln>
        </p:spPr>
      </p:pic>
      <p:sp>
        <p:nvSpPr>
          <p:cNvPr id="64" name="Google Shape;64;p13"/>
          <p:cNvSpPr txBox="1"/>
          <p:nvPr/>
        </p:nvSpPr>
        <p:spPr>
          <a:xfrm>
            <a:off x="10505150" y="7569150"/>
            <a:ext cx="3927900" cy="659100"/>
          </a:xfrm>
          <a:prstGeom prst="rect">
            <a:avLst/>
          </a:prstGeom>
          <a:solidFill>
            <a:srgbClr val="0000FF"/>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3000">
                <a:solidFill>
                  <a:schemeClr val="lt1"/>
                </a:solidFill>
              </a:rPr>
              <a:t>Results</a:t>
            </a:r>
            <a:endParaRPr b="1" sz="3000">
              <a:solidFill>
                <a:schemeClr val="lt1"/>
              </a:solidFill>
            </a:endParaRPr>
          </a:p>
          <a:p>
            <a:pPr indent="0" lvl="0" marL="0" rtl="0" algn="ctr">
              <a:spcBef>
                <a:spcPts val="0"/>
              </a:spcBef>
              <a:spcAft>
                <a:spcPts val="0"/>
              </a:spcAft>
              <a:buNone/>
            </a:pPr>
            <a:r>
              <a:t/>
            </a:r>
            <a:endParaRPr sz="3000">
              <a:solidFill>
                <a:schemeClr val="lt1"/>
              </a:solidFill>
            </a:endParaRPr>
          </a:p>
          <a:p>
            <a:pPr indent="0" lvl="0" marL="0" rtl="0" algn="ctr">
              <a:spcBef>
                <a:spcPts val="0"/>
              </a:spcBef>
              <a:spcAft>
                <a:spcPts val="0"/>
              </a:spcAft>
              <a:buNone/>
            </a:pPr>
            <a:r>
              <a:t/>
            </a:r>
            <a:endParaRPr sz="3000">
              <a:solidFill>
                <a:schemeClr val="lt1"/>
              </a:solidFill>
            </a:endParaRPr>
          </a:p>
        </p:txBody>
      </p:sp>
      <p:sp>
        <p:nvSpPr>
          <p:cNvPr id="65" name="Google Shape;65;p13"/>
          <p:cNvSpPr txBox="1"/>
          <p:nvPr/>
        </p:nvSpPr>
        <p:spPr>
          <a:xfrm>
            <a:off x="10505238" y="3601313"/>
            <a:ext cx="3927900" cy="659100"/>
          </a:xfrm>
          <a:prstGeom prst="rect">
            <a:avLst/>
          </a:prstGeom>
          <a:solidFill>
            <a:srgbClr val="0000FF"/>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3000">
                <a:solidFill>
                  <a:schemeClr val="lt1"/>
                </a:solidFill>
              </a:rPr>
              <a:t>Goals</a:t>
            </a:r>
            <a:endParaRPr b="1" sz="3000">
              <a:solidFill>
                <a:schemeClr val="lt1"/>
              </a:solidFill>
            </a:endParaRPr>
          </a:p>
          <a:p>
            <a:pPr indent="0" lvl="0" marL="0" rtl="0" algn="ctr">
              <a:spcBef>
                <a:spcPts val="0"/>
              </a:spcBef>
              <a:spcAft>
                <a:spcPts val="0"/>
              </a:spcAft>
              <a:buNone/>
            </a:pPr>
            <a:r>
              <a:t/>
            </a:r>
            <a:endParaRPr sz="3000">
              <a:solidFill>
                <a:schemeClr val="lt1"/>
              </a:solidFill>
            </a:endParaRPr>
          </a:p>
          <a:p>
            <a:pPr indent="0" lvl="0" marL="0" rtl="0" algn="ctr">
              <a:spcBef>
                <a:spcPts val="0"/>
              </a:spcBef>
              <a:spcAft>
                <a:spcPts val="0"/>
              </a:spcAft>
              <a:buNone/>
            </a:pPr>
            <a:r>
              <a:t/>
            </a:r>
            <a:endParaRPr sz="3000">
              <a:solidFill>
                <a:schemeClr val="lt1"/>
              </a:solidFill>
            </a:endParaRPr>
          </a:p>
        </p:txBody>
      </p:sp>
      <p:sp>
        <p:nvSpPr>
          <p:cNvPr id="66" name="Google Shape;66;p13"/>
          <p:cNvSpPr txBox="1"/>
          <p:nvPr/>
        </p:nvSpPr>
        <p:spPr>
          <a:xfrm>
            <a:off x="22211575" y="3606800"/>
            <a:ext cx="3927900" cy="659100"/>
          </a:xfrm>
          <a:prstGeom prst="rect">
            <a:avLst/>
          </a:prstGeom>
          <a:solidFill>
            <a:srgbClr val="0000FF"/>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3000">
                <a:solidFill>
                  <a:schemeClr val="lt1"/>
                </a:solidFill>
              </a:rPr>
              <a:t>Applications</a:t>
            </a:r>
            <a:endParaRPr b="1" sz="3000">
              <a:solidFill>
                <a:schemeClr val="lt1"/>
              </a:solidFill>
            </a:endParaRPr>
          </a:p>
          <a:p>
            <a:pPr indent="0" lvl="0" marL="0" rtl="0" algn="ctr">
              <a:spcBef>
                <a:spcPts val="0"/>
              </a:spcBef>
              <a:spcAft>
                <a:spcPts val="0"/>
              </a:spcAft>
              <a:buNone/>
            </a:pPr>
            <a:r>
              <a:t/>
            </a:r>
            <a:endParaRPr sz="3000">
              <a:solidFill>
                <a:schemeClr val="lt1"/>
              </a:solidFill>
            </a:endParaRPr>
          </a:p>
          <a:p>
            <a:pPr indent="0" lvl="0" marL="0" rtl="0" algn="ctr">
              <a:spcBef>
                <a:spcPts val="0"/>
              </a:spcBef>
              <a:spcAft>
                <a:spcPts val="0"/>
              </a:spcAft>
              <a:buNone/>
            </a:pPr>
            <a:r>
              <a:t/>
            </a:r>
            <a:endParaRPr sz="3000">
              <a:solidFill>
                <a:schemeClr val="lt1"/>
              </a:solidFill>
            </a:endParaRPr>
          </a:p>
        </p:txBody>
      </p:sp>
      <p:sp>
        <p:nvSpPr>
          <p:cNvPr id="67" name="Google Shape;67;p13"/>
          <p:cNvSpPr txBox="1"/>
          <p:nvPr/>
        </p:nvSpPr>
        <p:spPr>
          <a:xfrm>
            <a:off x="22202900" y="18625338"/>
            <a:ext cx="4766400" cy="659100"/>
          </a:xfrm>
          <a:prstGeom prst="rect">
            <a:avLst/>
          </a:prstGeom>
          <a:solidFill>
            <a:srgbClr val="0000FF"/>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3000">
                <a:solidFill>
                  <a:schemeClr val="lt1"/>
                </a:solidFill>
              </a:rPr>
              <a:t>Acknowledgements</a:t>
            </a:r>
            <a:endParaRPr b="1" sz="3000">
              <a:solidFill>
                <a:schemeClr val="lt1"/>
              </a:solidFill>
            </a:endParaRPr>
          </a:p>
          <a:p>
            <a:pPr indent="0" lvl="0" marL="0" rtl="0" algn="ctr">
              <a:spcBef>
                <a:spcPts val="0"/>
              </a:spcBef>
              <a:spcAft>
                <a:spcPts val="0"/>
              </a:spcAft>
              <a:buNone/>
            </a:pPr>
            <a:r>
              <a:t/>
            </a:r>
            <a:endParaRPr sz="3000">
              <a:solidFill>
                <a:schemeClr val="lt1"/>
              </a:solidFill>
            </a:endParaRPr>
          </a:p>
          <a:p>
            <a:pPr indent="0" lvl="0" marL="0" rtl="0" algn="ctr">
              <a:spcBef>
                <a:spcPts val="0"/>
              </a:spcBef>
              <a:spcAft>
                <a:spcPts val="0"/>
              </a:spcAft>
              <a:buNone/>
            </a:pPr>
            <a:r>
              <a:t/>
            </a:r>
            <a:endParaRPr sz="3000">
              <a:solidFill>
                <a:schemeClr val="lt1"/>
              </a:solidFill>
            </a:endParaRPr>
          </a:p>
        </p:txBody>
      </p:sp>
      <p:grpSp>
        <p:nvGrpSpPr>
          <p:cNvPr id="68" name="Google Shape;68;p13"/>
          <p:cNvGrpSpPr/>
          <p:nvPr/>
        </p:nvGrpSpPr>
        <p:grpSpPr>
          <a:xfrm>
            <a:off x="22356049" y="14508949"/>
            <a:ext cx="10144812" cy="4453200"/>
            <a:chOff x="1425850" y="834750"/>
            <a:chExt cx="31042877" cy="14150619"/>
          </a:xfrm>
        </p:grpSpPr>
        <p:pic>
          <p:nvPicPr>
            <p:cNvPr id="69" name="Google Shape;69;p13"/>
            <p:cNvPicPr preferRelativeResize="0"/>
            <p:nvPr/>
          </p:nvPicPr>
          <p:blipFill>
            <a:blip r:embed="rId5">
              <a:alphaModFix/>
            </a:blip>
            <a:stretch>
              <a:fillRect/>
            </a:stretch>
          </p:blipFill>
          <p:spPr>
            <a:xfrm>
              <a:off x="1425850" y="2023472"/>
              <a:ext cx="10631624" cy="7946429"/>
            </a:xfrm>
            <a:prstGeom prst="rect">
              <a:avLst/>
            </a:prstGeom>
            <a:noFill/>
            <a:ln>
              <a:noFill/>
            </a:ln>
          </p:spPr>
        </p:pic>
        <p:pic>
          <p:nvPicPr>
            <p:cNvPr id="70" name="Google Shape;70;p13"/>
            <p:cNvPicPr preferRelativeResize="0"/>
            <p:nvPr/>
          </p:nvPicPr>
          <p:blipFill>
            <a:blip r:embed="rId6">
              <a:alphaModFix/>
            </a:blip>
            <a:stretch>
              <a:fillRect/>
            </a:stretch>
          </p:blipFill>
          <p:spPr>
            <a:xfrm>
              <a:off x="6098656" y="834750"/>
              <a:ext cx="16091018" cy="12026976"/>
            </a:xfrm>
            <a:prstGeom prst="rect">
              <a:avLst/>
            </a:prstGeom>
            <a:noFill/>
            <a:ln>
              <a:noFill/>
            </a:ln>
          </p:spPr>
        </p:pic>
        <p:pic>
          <p:nvPicPr>
            <p:cNvPr id="71" name="Google Shape;71;p13"/>
            <p:cNvPicPr preferRelativeResize="0"/>
            <p:nvPr/>
          </p:nvPicPr>
          <p:blipFill>
            <a:blip r:embed="rId7">
              <a:alphaModFix/>
            </a:blip>
            <a:stretch>
              <a:fillRect/>
            </a:stretch>
          </p:blipFill>
          <p:spPr>
            <a:xfrm rot="125455">
              <a:off x="18270976" y="4225250"/>
              <a:ext cx="14010722" cy="10508025"/>
            </a:xfrm>
            <a:prstGeom prst="rect">
              <a:avLst/>
            </a:prstGeom>
            <a:noFill/>
            <a:ln>
              <a:noFill/>
            </a:ln>
          </p:spPr>
        </p:pic>
      </p:grpSp>
      <p:pic>
        <p:nvPicPr>
          <p:cNvPr id="72" name="Google Shape;72;p13"/>
          <p:cNvPicPr preferRelativeResize="0"/>
          <p:nvPr/>
        </p:nvPicPr>
        <p:blipFill rotWithShape="1">
          <a:blip r:embed="rId8">
            <a:alphaModFix/>
          </a:blip>
          <a:srcRect b="1652" l="2988" r="0" t="0"/>
          <a:stretch/>
        </p:blipFill>
        <p:spPr>
          <a:xfrm>
            <a:off x="16306550" y="7666875"/>
            <a:ext cx="5432074" cy="3715501"/>
          </a:xfrm>
          <a:prstGeom prst="rect">
            <a:avLst/>
          </a:prstGeom>
          <a:noFill/>
          <a:ln>
            <a:noFill/>
          </a:ln>
        </p:spPr>
      </p:pic>
      <p:pic>
        <p:nvPicPr>
          <p:cNvPr id="73" name="Google Shape;73;p13"/>
          <p:cNvPicPr preferRelativeResize="0"/>
          <p:nvPr/>
        </p:nvPicPr>
        <p:blipFill>
          <a:blip r:embed="rId9">
            <a:alphaModFix/>
          </a:blip>
          <a:stretch>
            <a:fillRect/>
          </a:stretch>
        </p:blipFill>
        <p:spPr>
          <a:xfrm flipH="1" rot="-905167">
            <a:off x="27354256" y="3903023"/>
            <a:ext cx="5185660" cy="3343377"/>
          </a:xfrm>
          <a:prstGeom prst="rect">
            <a:avLst/>
          </a:prstGeom>
          <a:noFill/>
          <a:ln>
            <a:noFill/>
          </a:ln>
        </p:spPr>
      </p:pic>
      <p:pic>
        <p:nvPicPr>
          <p:cNvPr id="74" name="Google Shape;74;p13"/>
          <p:cNvPicPr preferRelativeResize="0"/>
          <p:nvPr/>
        </p:nvPicPr>
        <p:blipFill rotWithShape="1">
          <a:blip r:embed="rId10">
            <a:alphaModFix/>
          </a:blip>
          <a:srcRect b="2124" l="2009" r="0" t="0"/>
          <a:stretch/>
        </p:blipFill>
        <p:spPr>
          <a:xfrm>
            <a:off x="10664750" y="11694350"/>
            <a:ext cx="5255426" cy="3369875"/>
          </a:xfrm>
          <a:prstGeom prst="rect">
            <a:avLst/>
          </a:prstGeom>
          <a:noFill/>
          <a:ln>
            <a:noFill/>
          </a:ln>
        </p:spPr>
      </p:pic>
      <p:pic>
        <p:nvPicPr>
          <p:cNvPr id="75" name="Google Shape;75;p13"/>
          <p:cNvPicPr preferRelativeResize="0"/>
          <p:nvPr/>
        </p:nvPicPr>
        <p:blipFill>
          <a:blip r:embed="rId11">
            <a:alphaModFix/>
          </a:blip>
          <a:stretch>
            <a:fillRect/>
          </a:stretch>
        </p:blipFill>
        <p:spPr>
          <a:xfrm>
            <a:off x="10476650" y="16037075"/>
            <a:ext cx="5670750" cy="2744050"/>
          </a:xfrm>
          <a:prstGeom prst="rect">
            <a:avLst/>
          </a:prstGeom>
          <a:noFill/>
          <a:ln>
            <a:noFill/>
          </a:ln>
        </p:spPr>
      </p:pic>
      <p:pic>
        <p:nvPicPr>
          <p:cNvPr id="76" name="Google Shape;76;p13"/>
          <p:cNvPicPr preferRelativeResize="0"/>
          <p:nvPr/>
        </p:nvPicPr>
        <p:blipFill>
          <a:blip r:embed="rId12">
            <a:alphaModFix/>
          </a:blip>
          <a:stretch>
            <a:fillRect/>
          </a:stretch>
        </p:blipFill>
        <p:spPr>
          <a:xfrm>
            <a:off x="10476650" y="18962650"/>
            <a:ext cx="5670750" cy="2744050"/>
          </a:xfrm>
          <a:prstGeom prst="rect">
            <a:avLst/>
          </a:prstGeom>
          <a:noFill/>
          <a:ln>
            <a:noFill/>
          </a:ln>
        </p:spPr>
      </p:pic>
      <p:pic>
        <p:nvPicPr>
          <p:cNvPr id="77" name="Google Shape;77;p13"/>
          <p:cNvPicPr preferRelativeResize="0"/>
          <p:nvPr/>
        </p:nvPicPr>
        <p:blipFill>
          <a:blip r:embed="rId13">
            <a:alphaModFix/>
          </a:blip>
          <a:stretch>
            <a:fillRect/>
          </a:stretch>
        </p:blipFill>
        <p:spPr>
          <a:xfrm>
            <a:off x="16384600" y="16037075"/>
            <a:ext cx="5307901" cy="2744051"/>
          </a:xfrm>
          <a:prstGeom prst="rect">
            <a:avLst/>
          </a:prstGeom>
          <a:noFill/>
          <a:ln>
            <a:noFill/>
          </a:ln>
        </p:spPr>
      </p:pic>
      <p:pic>
        <p:nvPicPr>
          <p:cNvPr id="78" name="Google Shape;78;p13"/>
          <p:cNvPicPr preferRelativeResize="0"/>
          <p:nvPr/>
        </p:nvPicPr>
        <p:blipFill>
          <a:blip r:embed="rId14">
            <a:alphaModFix/>
          </a:blip>
          <a:stretch>
            <a:fillRect/>
          </a:stretch>
        </p:blipFill>
        <p:spPr>
          <a:xfrm>
            <a:off x="16384600" y="18962650"/>
            <a:ext cx="5307901" cy="2744050"/>
          </a:xfrm>
          <a:prstGeom prst="rect">
            <a:avLst/>
          </a:prstGeom>
          <a:noFill/>
          <a:ln>
            <a:noFill/>
          </a:ln>
        </p:spPr>
      </p:pic>
      <p:sp>
        <p:nvSpPr>
          <p:cNvPr id="79" name="Google Shape;79;p13"/>
          <p:cNvSpPr txBox="1"/>
          <p:nvPr/>
        </p:nvSpPr>
        <p:spPr>
          <a:xfrm>
            <a:off x="22059475" y="19432850"/>
            <a:ext cx="10520700" cy="2417100"/>
          </a:xfrm>
          <a:prstGeom prst="rect">
            <a:avLst/>
          </a:prstGeom>
          <a:noFill/>
          <a:ln>
            <a:noFill/>
          </a:ln>
        </p:spPr>
        <p:txBody>
          <a:bodyPr anchorCtr="0" anchor="t" bIns="91425" lIns="171450" spcFirstLastPara="1" rIns="91425" wrap="square" tIns="91425">
            <a:noAutofit/>
          </a:bodyPr>
          <a:lstStyle/>
          <a:p>
            <a:pPr indent="0" lvl="0" marL="0" rtl="0" algn="just">
              <a:lnSpc>
                <a:spcPct val="115000"/>
              </a:lnSpc>
              <a:spcBef>
                <a:spcPts val="0"/>
              </a:spcBef>
              <a:spcAft>
                <a:spcPts val="0"/>
              </a:spcAft>
              <a:buClr>
                <a:schemeClr val="dk1"/>
              </a:buClr>
              <a:buSzPts val="1100"/>
              <a:buFont typeface="Arial"/>
              <a:buNone/>
            </a:pPr>
            <a:r>
              <a:rPr lang="en" sz="3000">
                <a:solidFill>
                  <a:schemeClr val="dk1"/>
                </a:solidFill>
              </a:rPr>
              <a:t>We would like to thank Jason Clark for inviting us to his lab and introducing his research to us, along with Dr. Skip Rochefort and the SESEY program for funding and providing us with this amazing opportunity.</a:t>
            </a:r>
            <a:endParaRPr sz="4800"/>
          </a:p>
        </p:txBody>
      </p:sp>
      <p:pic>
        <p:nvPicPr>
          <p:cNvPr id="80" name="Google Shape;80;p13"/>
          <p:cNvPicPr preferRelativeResize="0"/>
          <p:nvPr/>
        </p:nvPicPr>
        <p:blipFill>
          <a:blip r:embed="rId15">
            <a:alphaModFix/>
          </a:blip>
          <a:stretch>
            <a:fillRect/>
          </a:stretch>
        </p:blipFill>
        <p:spPr>
          <a:xfrm rot="802910">
            <a:off x="22485713" y="4248034"/>
            <a:ext cx="4582273" cy="3051530"/>
          </a:xfrm>
          <a:prstGeom prst="rect">
            <a:avLst/>
          </a:prstGeom>
          <a:noFill/>
          <a:ln>
            <a:noFill/>
          </a:ln>
        </p:spPr>
      </p:pic>
      <p:sp>
        <p:nvSpPr>
          <p:cNvPr id="81" name="Google Shape;81;p13"/>
          <p:cNvSpPr txBox="1"/>
          <p:nvPr/>
        </p:nvSpPr>
        <p:spPr>
          <a:xfrm>
            <a:off x="105100" y="4390050"/>
            <a:ext cx="9865500" cy="11294100"/>
          </a:xfrm>
          <a:prstGeom prst="rect">
            <a:avLst/>
          </a:prstGeom>
          <a:noFill/>
          <a:ln>
            <a:noFill/>
          </a:ln>
        </p:spPr>
        <p:txBody>
          <a:bodyPr anchorCtr="0" anchor="t" bIns="91425" lIns="91425" spcFirstLastPara="1" rIns="91425" wrap="square" tIns="91425">
            <a:noAutofit/>
          </a:bodyPr>
          <a:lstStyle/>
          <a:p>
            <a:pPr indent="0" lvl="0" marL="0" rtl="0" algn="just">
              <a:spcBef>
                <a:spcPts val="0"/>
              </a:spcBef>
              <a:spcAft>
                <a:spcPts val="0"/>
              </a:spcAft>
              <a:buNone/>
            </a:pPr>
            <a:r>
              <a:rPr lang="en" sz="3000"/>
              <a:t>In the past, roboticists chose not to use piezoelectricity for robotics because it produced too small of a </a:t>
            </a:r>
            <a:r>
              <a:rPr lang="en" sz="3000"/>
              <a:t>deflection</a:t>
            </a:r>
            <a:r>
              <a:rPr lang="en" sz="3000"/>
              <a:t> to be useful (i.e. 1/1000 of its length).</a:t>
            </a:r>
            <a:endParaRPr sz="3000"/>
          </a:p>
          <a:p>
            <a:pPr indent="0" lvl="0" marL="0" rtl="0" algn="just">
              <a:spcBef>
                <a:spcPts val="0"/>
              </a:spcBef>
              <a:spcAft>
                <a:spcPts val="0"/>
              </a:spcAft>
              <a:buNone/>
            </a:pPr>
            <a:r>
              <a:t/>
            </a:r>
            <a:endParaRPr sz="3000"/>
          </a:p>
          <a:p>
            <a:pPr indent="0" lvl="0" marL="0" rtl="0" algn="just">
              <a:spcBef>
                <a:spcPts val="0"/>
              </a:spcBef>
              <a:spcAft>
                <a:spcPts val="0"/>
              </a:spcAft>
              <a:buNone/>
            </a:pPr>
            <a:r>
              <a:rPr lang="en" sz="3000"/>
              <a:t>However, due to the advent of our s-drive, we have shown </a:t>
            </a:r>
            <a:r>
              <a:rPr lang="en" sz="3000"/>
              <a:t>that</a:t>
            </a:r>
            <a:r>
              <a:rPr lang="en" sz="3000"/>
              <a:t> it is possible to produce very large deflections using piezoelectricity. Moreover, the s-drive is the only actuator that can be connected to others to magnify deflection and force like the biological muscle cell. And s-drives work in reverse to harvest energy.</a:t>
            </a:r>
            <a:endParaRPr sz="3000"/>
          </a:p>
          <a:p>
            <a:pPr indent="0" lvl="0" marL="0" rtl="0" algn="just">
              <a:spcBef>
                <a:spcPts val="0"/>
              </a:spcBef>
              <a:spcAft>
                <a:spcPts val="0"/>
              </a:spcAft>
              <a:buNone/>
            </a:pPr>
            <a:r>
              <a:rPr lang="en" sz="3000"/>
              <a:t>  </a:t>
            </a:r>
            <a:endParaRPr sz="3000"/>
          </a:p>
          <a:p>
            <a:pPr indent="0" lvl="0" marL="0" rtl="0" algn="just">
              <a:spcBef>
                <a:spcPts val="0"/>
              </a:spcBef>
              <a:spcAft>
                <a:spcPts val="0"/>
              </a:spcAft>
              <a:buClr>
                <a:schemeClr val="dk1"/>
              </a:buClr>
              <a:buSzPts val="1100"/>
              <a:buFont typeface="Arial"/>
              <a:buNone/>
            </a:pPr>
            <a:r>
              <a:rPr lang="en" sz="3000">
                <a:solidFill>
                  <a:schemeClr val="dk1"/>
                </a:solidFill>
              </a:rPr>
              <a:t>S-drives can also be used to create the following:</a:t>
            </a:r>
            <a:endParaRPr sz="3000">
              <a:solidFill>
                <a:schemeClr val="dk1"/>
              </a:solidFill>
            </a:endParaRPr>
          </a:p>
          <a:p>
            <a:pPr indent="0" lvl="0" marL="457200" rtl="0" algn="just">
              <a:spcBef>
                <a:spcPts val="0"/>
              </a:spcBef>
              <a:spcAft>
                <a:spcPts val="0"/>
              </a:spcAft>
              <a:buClr>
                <a:schemeClr val="dk1"/>
              </a:buClr>
              <a:buSzPts val="1100"/>
              <a:buFont typeface="Arial"/>
              <a:buNone/>
            </a:pPr>
            <a:r>
              <a:rPr lang="en" sz="3000">
                <a:solidFill>
                  <a:schemeClr val="dk1"/>
                </a:solidFill>
              </a:rPr>
              <a:t>Diodes</a:t>
            </a:r>
            <a:endParaRPr sz="3000">
              <a:solidFill>
                <a:schemeClr val="dk1"/>
              </a:solidFill>
            </a:endParaRPr>
          </a:p>
          <a:p>
            <a:pPr indent="0" lvl="0" marL="457200" rtl="0" algn="just">
              <a:spcBef>
                <a:spcPts val="0"/>
              </a:spcBef>
              <a:spcAft>
                <a:spcPts val="0"/>
              </a:spcAft>
              <a:buClr>
                <a:schemeClr val="dk1"/>
              </a:buClr>
              <a:buSzPts val="1100"/>
              <a:buFont typeface="Arial"/>
              <a:buNone/>
            </a:pPr>
            <a:r>
              <a:rPr lang="en" sz="3000">
                <a:solidFill>
                  <a:schemeClr val="dk1"/>
                </a:solidFill>
              </a:rPr>
              <a:t>Transistors</a:t>
            </a:r>
            <a:endParaRPr sz="3000">
              <a:solidFill>
                <a:schemeClr val="dk1"/>
              </a:solidFill>
            </a:endParaRPr>
          </a:p>
          <a:p>
            <a:pPr indent="0" lvl="0" marL="457200" rtl="0" algn="just">
              <a:spcBef>
                <a:spcPts val="0"/>
              </a:spcBef>
              <a:spcAft>
                <a:spcPts val="0"/>
              </a:spcAft>
              <a:buClr>
                <a:schemeClr val="dk1"/>
              </a:buClr>
              <a:buSzPts val="1100"/>
              <a:buFont typeface="Arial"/>
              <a:buNone/>
            </a:pPr>
            <a:r>
              <a:rPr lang="en" sz="3000">
                <a:solidFill>
                  <a:schemeClr val="dk1"/>
                </a:solidFill>
              </a:rPr>
              <a:t>Logic gates</a:t>
            </a:r>
            <a:endParaRPr sz="3000">
              <a:solidFill>
                <a:schemeClr val="dk1"/>
              </a:solidFill>
            </a:endParaRPr>
          </a:p>
          <a:p>
            <a:pPr indent="0" lvl="0" marL="457200" rtl="0" algn="just">
              <a:spcBef>
                <a:spcPts val="0"/>
              </a:spcBef>
              <a:spcAft>
                <a:spcPts val="0"/>
              </a:spcAft>
              <a:buClr>
                <a:schemeClr val="dk1"/>
              </a:buClr>
              <a:buSzPts val="1100"/>
              <a:buFont typeface="Arial"/>
              <a:buNone/>
            </a:pPr>
            <a:r>
              <a:rPr lang="en" sz="3000">
                <a:solidFill>
                  <a:schemeClr val="dk1"/>
                </a:solidFill>
              </a:rPr>
              <a:t>Fluidic pump</a:t>
            </a:r>
            <a:endParaRPr sz="3000">
              <a:solidFill>
                <a:schemeClr val="dk1"/>
              </a:solidFill>
            </a:endParaRPr>
          </a:p>
          <a:p>
            <a:pPr indent="0" lvl="0" marL="0" rtl="0" algn="just">
              <a:spcBef>
                <a:spcPts val="0"/>
              </a:spcBef>
              <a:spcAft>
                <a:spcPts val="0"/>
              </a:spcAft>
              <a:buClr>
                <a:schemeClr val="dk1"/>
              </a:buClr>
              <a:buSzPts val="1100"/>
              <a:buFont typeface="Arial"/>
              <a:buNone/>
            </a:pPr>
            <a:r>
              <a:rPr lang="en" sz="3000">
                <a:solidFill>
                  <a:schemeClr val="dk1"/>
                </a:solidFill>
              </a:rPr>
              <a:t>	Logic gate</a:t>
            </a:r>
            <a:endParaRPr sz="3000">
              <a:solidFill>
                <a:schemeClr val="dk1"/>
              </a:solidFill>
            </a:endParaRPr>
          </a:p>
          <a:p>
            <a:pPr indent="0" lvl="0" marL="0" rtl="0" algn="just">
              <a:spcBef>
                <a:spcPts val="0"/>
              </a:spcBef>
              <a:spcAft>
                <a:spcPts val="0"/>
              </a:spcAft>
              <a:buClr>
                <a:schemeClr val="dk1"/>
              </a:buClr>
              <a:buSzPts val="1100"/>
              <a:buFont typeface="Arial"/>
              <a:buNone/>
            </a:pPr>
            <a:r>
              <a:rPr lang="en" sz="3000">
                <a:solidFill>
                  <a:schemeClr val="dk1"/>
                </a:solidFill>
              </a:rPr>
              <a:t>	Operational amplifiers</a:t>
            </a:r>
            <a:endParaRPr sz="3000">
              <a:solidFill>
                <a:schemeClr val="dk1"/>
              </a:solidFill>
            </a:endParaRPr>
          </a:p>
          <a:p>
            <a:pPr indent="0" lvl="0" marL="0" rtl="0" algn="just">
              <a:spcBef>
                <a:spcPts val="0"/>
              </a:spcBef>
              <a:spcAft>
                <a:spcPts val="0"/>
              </a:spcAft>
              <a:buClr>
                <a:schemeClr val="dk1"/>
              </a:buClr>
              <a:buSzPts val="1100"/>
              <a:buFont typeface="Arial"/>
              <a:buNone/>
            </a:pPr>
            <a:r>
              <a:rPr lang="en" sz="3000">
                <a:solidFill>
                  <a:schemeClr val="dk1"/>
                </a:solidFill>
              </a:rPr>
              <a:t>	Etc.	</a:t>
            </a:r>
            <a:endParaRPr sz="3000"/>
          </a:p>
          <a:p>
            <a:pPr indent="0" lvl="0" marL="0" rtl="0" algn="just">
              <a:spcBef>
                <a:spcPts val="0"/>
              </a:spcBef>
              <a:spcAft>
                <a:spcPts val="0"/>
              </a:spcAft>
              <a:buNone/>
            </a:pPr>
            <a:r>
              <a:rPr b="1" lang="en" sz="3000"/>
              <a:t>Definitions: </a:t>
            </a:r>
            <a:endParaRPr b="1" sz="3000"/>
          </a:p>
          <a:p>
            <a:pPr indent="457200" lvl="0" marL="0" rtl="0" algn="just">
              <a:spcBef>
                <a:spcPts val="0"/>
              </a:spcBef>
              <a:spcAft>
                <a:spcPts val="0"/>
              </a:spcAft>
              <a:buNone/>
            </a:pPr>
            <a:r>
              <a:rPr lang="en" sz="3000"/>
              <a:t>S-drives = </a:t>
            </a:r>
            <a:r>
              <a:rPr lang="en" sz="3000"/>
              <a:t>A </a:t>
            </a:r>
            <a:r>
              <a:rPr lang="en" sz="3000"/>
              <a:t>manufacturable artificial muscle cell.</a:t>
            </a:r>
            <a:endParaRPr sz="3000"/>
          </a:p>
          <a:p>
            <a:pPr indent="457200" lvl="0" marL="0" rtl="0" algn="just">
              <a:spcBef>
                <a:spcPts val="0"/>
              </a:spcBef>
              <a:spcAft>
                <a:spcPts val="0"/>
              </a:spcAft>
              <a:buNone/>
            </a:pPr>
            <a:r>
              <a:rPr lang="en" sz="3000"/>
              <a:t>Piezo = An active material which produces a voltage when pressure is applied, or produces a deflection when a voltage is applied. </a:t>
            </a:r>
            <a:endParaRPr sz="3000"/>
          </a:p>
        </p:txBody>
      </p:sp>
      <p:pic>
        <p:nvPicPr>
          <p:cNvPr id="82" name="Google Shape;82;p13"/>
          <p:cNvPicPr preferRelativeResize="0"/>
          <p:nvPr/>
        </p:nvPicPr>
        <p:blipFill rotWithShape="1">
          <a:blip r:embed="rId16">
            <a:alphaModFix/>
          </a:blip>
          <a:srcRect b="0" l="0" r="48130" t="0"/>
          <a:stretch/>
        </p:blipFill>
        <p:spPr>
          <a:xfrm>
            <a:off x="4255374" y="15760350"/>
            <a:ext cx="5786250" cy="5946349"/>
          </a:xfrm>
          <a:prstGeom prst="rect">
            <a:avLst/>
          </a:prstGeom>
          <a:noFill/>
          <a:ln>
            <a:noFill/>
          </a:ln>
        </p:spPr>
      </p:pic>
      <p:sp>
        <p:nvSpPr>
          <p:cNvPr id="83" name="Google Shape;83;p13"/>
          <p:cNvSpPr txBox="1"/>
          <p:nvPr/>
        </p:nvSpPr>
        <p:spPr>
          <a:xfrm>
            <a:off x="22068175" y="7163250"/>
            <a:ext cx="10520700" cy="7639500"/>
          </a:xfrm>
          <a:prstGeom prst="rect">
            <a:avLst/>
          </a:prstGeom>
          <a:noFill/>
          <a:ln>
            <a:noFill/>
          </a:ln>
        </p:spPr>
        <p:txBody>
          <a:bodyPr anchorCtr="0" anchor="t" bIns="91425" lIns="91425" spcFirstLastPara="1" rIns="91425" wrap="square" tIns="91425">
            <a:noAutofit/>
          </a:bodyPr>
          <a:lstStyle/>
          <a:p>
            <a:pPr indent="0" lvl="0" marL="0" rtl="0" algn="just">
              <a:lnSpc>
                <a:spcPct val="115000"/>
              </a:lnSpc>
              <a:spcBef>
                <a:spcPts val="0"/>
              </a:spcBef>
              <a:spcAft>
                <a:spcPts val="0"/>
              </a:spcAft>
              <a:buClr>
                <a:schemeClr val="dk1"/>
              </a:buClr>
              <a:buSzPts val="1100"/>
              <a:buFont typeface="Arial"/>
              <a:buNone/>
            </a:pPr>
            <a:r>
              <a:rPr lang="en" sz="3000">
                <a:solidFill>
                  <a:schemeClr val="dk1"/>
                </a:solidFill>
              </a:rPr>
              <a:t>Previously, the piezoelectric mechanism has been popular in many modern day appliances including diesel fuel, injectors, cell phones, grill igniters, acoustic guitar pickups, and vibration sensors. Present research into novel piezoelectric mechanisms could result in impactful advances. This includes </a:t>
            </a:r>
            <a:r>
              <a:rPr lang="en" sz="3000">
                <a:solidFill>
                  <a:schemeClr val="dk1"/>
                </a:solidFill>
              </a:rPr>
              <a:t>the </a:t>
            </a:r>
            <a:r>
              <a:rPr lang="en" sz="3000">
                <a:solidFill>
                  <a:schemeClr val="dk1"/>
                </a:solidFill>
              </a:rPr>
              <a:t>future of robotics, as piezo can be applied from small to large robots, with novel applications for drug delivery, microsurgery, clot location, heart sensory, IMU tracking, velcro, flight, medical casts, search and rescue, touch and pressure sensing, load transportation, micro manipulation, aerating, and replacing pesticides. The research done by Dr. Jason Clark could lead to all of this and more, as the concept of s-drives opens a plethora of new capabilities in which piezoelectricity can be applied to.</a:t>
            </a:r>
            <a:endParaRPr/>
          </a:p>
        </p:txBody>
      </p:sp>
      <p:sp>
        <p:nvSpPr>
          <p:cNvPr id="84" name="Google Shape;84;p13"/>
          <p:cNvSpPr txBox="1"/>
          <p:nvPr/>
        </p:nvSpPr>
        <p:spPr>
          <a:xfrm>
            <a:off x="10429050" y="4409500"/>
            <a:ext cx="11155800" cy="2814600"/>
          </a:xfrm>
          <a:prstGeom prst="rect">
            <a:avLst/>
          </a:prstGeom>
          <a:noFill/>
          <a:ln>
            <a:noFill/>
          </a:ln>
        </p:spPr>
        <p:txBody>
          <a:bodyPr anchorCtr="0" anchor="t" bIns="91425" lIns="91425" spcFirstLastPara="1" rIns="91425" wrap="square" tIns="91425">
            <a:noAutofit/>
          </a:bodyPr>
          <a:lstStyle/>
          <a:p>
            <a:pPr indent="0" lvl="0" marL="0" rtl="0" algn="just">
              <a:spcBef>
                <a:spcPts val="0"/>
              </a:spcBef>
              <a:spcAft>
                <a:spcPts val="0"/>
              </a:spcAft>
              <a:buClr>
                <a:schemeClr val="dk1"/>
              </a:buClr>
              <a:buSzPts val="1100"/>
              <a:buFont typeface="Arial"/>
              <a:buNone/>
            </a:pPr>
            <a:r>
              <a:rPr lang="en" sz="3000">
                <a:solidFill>
                  <a:schemeClr val="dk1"/>
                </a:solidFill>
              </a:rPr>
              <a:t>In order to convert the smallest deflection actuator to the largest deflection actuator, we create a double-bimorph design, where a straight cantilever actuates into an “S” shape. Using the s-drive, we are able to design fast and dexterous solid-state robots without the usual gears, motors, pulleys, stepper motors, belt drives, servos, and other parts that wear out.</a:t>
            </a:r>
            <a:endParaRPr/>
          </a:p>
        </p:txBody>
      </p:sp>
      <p:sp>
        <p:nvSpPr>
          <p:cNvPr id="85" name="Google Shape;85;p13"/>
          <p:cNvSpPr txBox="1"/>
          <p:nvPr/>
        </p:nvSpPr>
        <p:spPr>
          <a:xfrm>
            <a:off x="95500" y="17021350"/>
            <a:ext cx="4281900" cy="492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3000"/>
              <a:t>Design</a:t>
            </a:r>
            <a:endParaRPr b="1" sz="3000"/>
          </a:p>
          <a:p>
            <a:pPr indent="0" lvl="0" marL="0" rtl="0" algn="l">
              <a:spcBef>
                <a:spcPts val="0"/>
              </a:spcBef>
              <a:spcAft>
                <a:spcPts val="0"/>
              </a:spcAft>
              <a:buNone/>
            </a:pPr>
            <a:r>
              <a:rPr lang="en" sz="3000"/>
              <a:t>    Specify geometry</a:t>
            </a:r>
            <a:endParaRPr sz="3000"/>
          </a:p>
          <a:p>
            <a:pPr indent="0" lvl="0" marL="0" rtl="0" algn="l">
              <a:spcBef>
                <a:spcPts val="0"/>
              </a:spcBef>
              <a:spcAft>
                <a:spcPts val="0"/>
              </a:spcAft>
              <a:buNone/>
            </a:pPr>
            <a:r>
              <a:rPr b="1" lang="en" sz="3000"/>
              <a:t>Physical modeling </a:t>
            </a:r>
            <a:endParaRPr b="1" sz="3000"/>
          </a:p>
          <a:p>
            <a:pPr indent="0" lvl="0" marL="0" rtl="0" algn="l">
              <a:spcBef>
                <a:spcPts val="0"/>
              </a:spcBef>
              <a:spcAft>
                <a:spcPts val="0"/>
              </a:spcAft>
              <a:buNone/>
            </a:pPr>
            <a:r>
              <a:rPr lang="en" sz="3000"/>
              <a:t>    Piezoelectricity</a:t>
            </a:r>
            <a:endParaRPr sz="3000"/>
          </a:p>
          <a:p>
            <a:pPr indent="0" lvl="0" marL="0" rtl="0" algn="l">
              <a:spcBef>
                <a:spcPts val="0"/>
              </a:spcBef>
              <a:spcAft>
                <a:spcPts val="0"/>
              </a:spcAft>
              <a:buNone/>
            </a:pPr>
            <a:r>
              <a:rPr lang="en" sz="3000"/>
              <a:t>    Electrostatic</a:t>
            </a:r>
            <a:endParaRPr sz="3000"/>
          </a:p>
          <a:p>
            <a:pPr indent="0" lvl="0" marL="0" rtl="0" algn="l">
              <a:spcBef>
                <a:spcPts val="0"/>
              </a:spcBef>
              <a:spcAft>
                <a:spcPts val="0"/>
              </a:spcAft>
              <a:buNone/>
            </a:pPr>
            <a:r>
              <a:rPr lang="en" sz="3000"/>
              <a:t>    Mechanics</a:t>
            </a:r>
            <a:endParaRPr sz="3000"/>
          </a:p>
          <a:p>
            <a:pPr indent="0" lvl="0" marL="0" rtl="0" algn="l">
              <a:spcBef>
                <a:spcPts val="0"/>
              </a:spcBef>
              <a:spcAft>
                <a:spcPts val="0"/>
              </a:spcAft>
              <a:buNone/>
            </a:pPr>
            <a:r>
              <a:rPr b="1" lang="en" sz="3000"/>
              <a:t>Simulation</a:t>
            </a:r>
            <a:endParaRPr b="1" sz="3000"/>
          </a:p>
          <a:p>
            <a:pPr indent="0" lvl="0" marL="0" rtl="0" algn="l">
              <a:spcBef>
                <a:spcPts val="0"/>
              </a:spcBef>
              <a:spcAft>
                <a:spcPts val="0"/>
              </a:spcAft>
              <a:buNone/>
            </a:pPr>
            <a:r>
              <a:rPr lang="en" sz="3000"/>
              <a:t>    Quasistatic</a:t>
            </a:r>
            <a:endParaRPr sz="3000"/>
          </a:p>
          <a:p>
            <a:pPr indent="0" lvl="0" marL="0" rtl="0" algn="l">
              <a:spcBef>
                <a:spcPts val="0"/>
              </a:spcBef>
              <a:spcAft>
                <a:spcPts val="0"/>
              </a:spcAft>
              <a:buNone/>
            </a:pPr>
            <a:r>
              <a:rPr lang="en" sz="3000"/>
              <a:t>	Transient</a:t>
            </a:r>
            <a:endParaRPr sz="3000"/>
          </a:p>
          <a:p>
            <a:pPr indent="0" lvl="0" marL="0" rtl="0" algn="l">
              <a:spcBef>
                <a:spcPts val="0"/>
              </a:spcBef>
              <a:spcAft>
                <a:spcPts val="0"/>
              </a:spcAft>
              <a:buNone/>
            </a:pPr>
            <a:r>
              <a:rPr lang="en" sz="3000"/>
              <a:t>	Frequency response</a:t>
            </a:r>
            <a:endParaRPr sz="3000"/>
          </a:p>
        </p:txBody>
      </p:sp>
      <p:sp>
        <p:nvSpPr>
          <p:cNvPr id="86" name="Google Shape;86;p13"/>
          <p:cNvSpPr txBox="1"/>
          <p:nvPr/>
        </p:nvSpPr>
        <p:spPr>
          <a:xfrm>
            <a:off x="10400150" y="15436550"/>
            <a:ext cx="6759600" cy="571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3000">
                <a:solidFill>
                  <a:schemeClr val="dk1"/>
                </a:solidFill>
              </a:rPr>
              <a:t>Claw accessory for the microrobot</a:t>
            </a:r>
            <a:endParaRPr sz="3000"/>
          </a:p>
        </p:txBody>
      </p:sp>
      <p:pic>
        <p:nvPicPr>
          <p:cNvPr id="87" name="Google Shape;87;p13"/>
          <p:cNvPicPr preferRelativeResize="0"/>
          <p:nvPr/>
        </p:nvPicPr>
        <p:blipFill>
          <a:blip r:embed="rId17">
            <a:alphaModFix/>
          </a:blip>
          <a:stretch>
            <a:fillRect/>
          </a:stretch>
        </p:blipFill>
        <p:spPr>
          <a:xfrm>
            <a:off x="4862050" y="10635150"/>
            <a:ext cx="5003549" cy="2814502"/>
          </a:xfrm>
          <a:prstGeom prst="rect">
            <a:avLst/>
          </a:prstGeom>
          <a:noFill/>
          <a:ln>
            <a:noFill/>
          </a:ln>
        </p:spPr>
      </p:pic>
      <p:sp>
        <p:nvSpPr>
          <p:cNvPr id="88" name="Google Shape;88;p13"/>
          <p:cNvSpPr txBox="1"/>
          <p:nvPr/>
        </p:nvSpPr>
        <p:spPr>
          <a:xfrm>
            <a:off x="10437802" y="8285000"/>
            <a:ext cx="4488600" cy="571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3000">
                <a:solidFill>
                  <a:schemeClr val="dk1"/>
                </a:solidFill>
              </a:rPr>
              <a:t>Transporter microrobot</a:t>
            </a:r>
            <a:endParaRPr sz="3000"/>
          </a:p>
        </p:txBody>
      </p:sp>
      <p:sp>
        <p:nvSpPr>
          <p:cNvPr id="89" name="Google Shape;89;p13"/>
          <p:cNvSpPr txBox="1"/>
          <p:nvPr/>
        </p:nvSpPr>
        <p:spPr>
          <a:xfrm>
            <a:off x="4922050" y="10117050"/>
            <a:ext cx="5003700" cy="659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3000"/>
              <a:t>SESEY </a:t>
            </a:r>
            <a:r>
              <a:rPr lang="en" sz="3000">
                <a:solidFill>
                  <a:schemeClr val="dk1"/>
                </a:solidFill>
              </a:rPr>
              <a:t>Microbot </a:t>
            </a:r>
            <a:r>
              <a:rPr lang="en" sz="3000"/>
              <a:t>team</a:t>
            </a:r>
            <a:endParaRPr sz="3000"/>
          </a:p>
        </p:txBody>
      </p:sp>
      <p:pic>
        <p:nvPicPr>
          <p:cNvPr id="90" name="Google Shape;90;p13"/>
          <p:cNvPicPr preferRelativeResize="0"/>
          <p:nvPr/>
        </p:nvPicPr>
        <p:blipFill>
          <a:blip r:embed="rId18">
            <a:alphaModFix/>
          </a:blip>
          <a:stretch>
            <a:fillRect/>
          </a:stretch>
        </p:blipFill>
        <p:spPr>
          <a:xfrm>
            <a:off x="16399550" y="11694350"/>
            <a:ext cx="5307900" cy="2814600"/>
          </a:xfrm>
          <a:prstGeom prst="rect">
            <a:avLst/>
          </a:prstGeom>
          <a:noFill/>
          <a:ln>
            <a:noFill/>
          </a:ln>
        </p:spPr>
      </p:pic>
      <p:sp>
        <p:nvSpPr>
          <p:cNvPr id="91" name="Google Shape;91;p13"/>
          <p:cNvSpPr txBox="1"/>
          <p:nvPr/>
        </p:nvSpPr>
        <p:spPr>
          <a:xfrm>
            <a:off x="16306550" y="14380725"/>
            <a:ext cx="5432100" cy="1341300"/>
          </a:xfrm>
          <a:prstGeom prst="rect">
            <a:avLst/>
          </a:prstGeom>
          <a:noFill/>
          <a:ln>
            <a:noFill/>
          </a:ln>
        </p:spPr>
        <p:txBody>
          <a:bodyPr anchorCtr="0" anchor="t" bIns="91425" lIns="91425" spcFirstLastPara="1" rIns="91425" wrap="square" tIns="91425">
            <a:noAutofit/>
          </a:bodyPr>
          <a:lstStyle/>
          <a:p>
            <a:pPr indent="0" lvl="0" marL="0" rtl="0" algn="just">
              <a:lnSpc>
                <a:spcPct val="115000"/>
              </a:lnSpc>
              <a:spcBef>
                <a:spcPts val="0"/>
              </a:spcBef>
              <a:spcAft>
                <a:spcPts val="0"/>
              </a:spcAft>
              <a:buClr>
                <a:schemeClr val="dk1"/>
              </a:buClr>
              <a:buSzPts val="1100"/>
              <a:buFont typeface="Arial"/>
              <a:buNone/>
            </a:pPr>
            <a:r>
              <a:rPr lang="en" sz="3000">
                <a:solidFill>
                  <a:schemeClr val="dk1"/>
                </a:solidFill>
              </a:rPr>
              <a:t>This SESEY team is patenting their newly improved s-drive.</a:t>
            </a:r>
            <a:endParaRPr sz="3000"/>
          </a:p>
        </p:txBody>
      </p:sp>
      <p:sp>
        <p:nvSpPr>
          <p:cNvPr id="92" name="Google Shape;92;p13"/>
          <p:cNvSpPr txBox="1"/>
          <p:nvPr/>
        </p:nvSpPr>
        <p:spPr>
          <a:xfrm rot="-5400000">
            <a:off x="14266350" y="9375075"/>
            <a:ext cx="3801900" cy="365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Ground clearance of microrobot (7 to 76um)</a:t>
            </a:r>
            <a:endParaRPr/>
          </a:p>
        </p:txBody>
      </p:sp>
      <p:sp>
        <p:nvSpPr>
          <p:cNvPr id="93" name="Google Shape;93;p13"/>
          <p:cNvSpPr txBox="1"/>
          <p:nvPr/>
        </p:nvSpPr>
        <p:spPr>
          <a:xfrm>
            <a:off x="17739779" y="11329250"/>
            <a:ext cx="3492900" cy="365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Number of stacked loads (1 to 7) </a:t>
            </a:r>
            <a:endParaRPr/>
          </a:p>
        </p:txBody>
      </p:sp>
      <p:pic>
        <p:nvPicPr>
          <p:cNvPr id="94" name="Google Shape;94;p13"/>
          <p:cNvPicPr preferRelativeResize="0"/>
          <p:nvPr/>
        </p:nvPicPr>
        <p:blipFill>
          <a:blip r:embed="rId19">
            <a:alphaModFix/>
          </a:blip>
          <a:stretch>
            <a:fillRect/>
          </a:stretch>
        </p:blipFill>
        <p:spPr>
          <a:xfrm>
            <a:off x="16629750" y="7709234"/>
            <a:ext cx="938929" cy="878186"/>
          </a:xfrm>
          <a:prstGeom prst="rect">
            <a:avLst/>
          </a:prstGeom>
          <a:noFill/>
          <a:ln>
            <a:noFill/>
          </a:ln>
        </p:spPr>
      </p:pic>
      <p:pic>
        <p:nvPicPr>
          <p:cNvPr id="95" name="Google Shape;95;p13"/>
          <p:cNvPicPr preferRelativeResize="0"/>
          <p:nvPr/>
        </p:nvPicPr>
        <p:blipFill>
          <a:blip r:embed="rId20">
            <a:alphaModFix/>
          </a:blip>
          <a:stretch>
            <a:fillRect/>
          </a:stretch>
        </p:blipFill>
        <p:spPr>
          <a:xfrm>
            <a:off x="17525457" y="8181934"/>
            <a:ext cx="938929" cy="878186"/>
          </a:xfrm>
          <a:prstGeom prst="rect">
            <a:avLst/>
          </a:prstGeom>
          <a:noFill/>
          <a:ln>
            <a:noFill/>
          </a:ln>
        </p:spPr>
      </p:pic>
      <p:pic>
        <p:nvPicPr>
          <p:cNvPr id="96" name="Google Shape;96;p13"/>
          <p:cNvPicPr preferRelativeResize="0"/>
          <p:nvPr/>
        </p:nvPicPr>
        <p:blipFill>
          <a:blip r:embed="rId21">
            <a:alphaModFix/>
          </a:blip>
          <a:stretch>
            <a:fillRect/>
          </a:stretch>
        </p:blipFill>
        <p:spPr>
          <a:xfrm>
            <a:off x="18242263" y="8530616"/>
            <a:ext cx="1269431" cy="1187308"/>
          </a:xfrm>
          <a:prstGeom prst="rect">
            <a:avLst/>
          </a:prstGeom>
          <a:noFill/>
          <a:ln>
            <a:noFill/>
          </a:ln>
        </p:spPr>
      </p:pic>
      <p:pic>
        <p:nvPicPr>
          <p:cNvPr id="97" name="Google Shape;97;p13"/>
          <p:cNvPicPr preferRelativeResize="0"/>
          <p:nvPr/>
        </p:nvPicPr>
        <p:blipFill>
          <a:blip r:embed="rId22">
            <a:alphaModFix/>
          </a:blip>
          <a:stretch>
            <a:fillRect/>
          </a:stretch>
        </p:blipFill>
        <p:spPr>
          <a:xfrm>
            <a:off x="19133046" y="9035169"/>
            <a:ext cx="1232655" cy="1152917"/>
          </a:xfrm>
          <a:prstGeom prst="rect">
            <a:avLst/>
          </a:prstGeom>
          <a:noFill/>
          <a:ln>
            <a:noFill/>
          </a:ln>
        </p:spPr>
      </p:pic>
      <p:pic>
        <p:nvPicPr>
          <p:cNvPr id="98" name="Google Shape;98;p13"/>
          <p:cNvPicPr preferRelativeResize="0"/>
          <p:nvPr/>
        </p:nvPicPr>
        <p:blipFill>
          <a:blip r:embed="rId23">
            <a:alphaModFix/>
          </a:blip>
          <a:stretch>
            <a:fillRect/>
          </a:stretch>
        </p:blipFill>
        <p:spPr>
          <a:xfrm>
            <a:off x="19909784" y="9494468"/>
            <a:ext cx="1370317" cy="1281682"/>
          </a:xfrm>
          <a:prstGeom prst="rect">
            <a:avLst/>
          </a:prstGeom>
          <a:noFill/>
          <a:ln>
            <a:noFill/>
          </a:ln>
        </p:spPr>
      </p:pic>
      <p:pic>
        <p:nvPicPr>
          <p:cNvPr id="99" name="Google Shape;99;p13"/>
          <p:cNvPicPr preferRelativeResize="0"/>
          <p:nvPr/>
        </p:nvPicPr>
        <p:blipFill>
          <a:blip r:embed="rId24">
            <a:alphaModFix/>
          </a:blip>
          <a:stretch>
            <a:fillRect/>
          </a:stretch>
        </p:blipFill>
        <p:spPr>
          <a:xfrm>
            <a:off x="20631185" y="9885600"/>
            <a:ext cx="1504189" cy="1406888"/>
          </a:xfrm>
          <a:prstGeom prst="rect">
            <a:avLst/>
          </a:prstGeom>
          <a:noFill/>
          <a:ln>
            <a:noFill/>
          </a:ln>
        </p:spPr>
      </p:pic>
      <p:sp>
        <p:nvSpPr>
          <p:cNvPr id="100" name="Google Shape;100;p13"/>
          <p:cNvSpPr txBox="1"/>
          <p:nvPr/>
        </p:nvSpPr>
        <p:spPr>
          <a:xfrm rot="-5400000">
            <a:off x="8688150" y="13196738"/>
            <a:ext cx="3801900" cy="365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Deflection over one cycle  (0 to 670um)</a:t>
            </a:r>
            <a:endParaRPr/>
          </a:p>
        </p:txBody>
      </p:sp>
      <p:sp>
        <p:nvSpPr>
          <p:cNvPr id="101" name="Google Shape;101;p13"/>
          <p:cNvSpPr txBox="1"/>
          <p:nvPr/>
        </p:nvSpPr>
        <p:spPr>
          <a:xfrm>
            <a:off x="11641766" y="15009500"/>
            <a:ext cx="3492900" cy="365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theta,  5.6[V] * sin(theta * pi / 180)</a:t>
            </a:r>
            <a:endParaRPr/>
          </a:p>
        </p:txBody>
      </p:sp>
      <p:sp>
        <p:nvSpPr>
          <p:cNvPr id="102" name="Google Shape;102;p13"/>
          <p:cNvSpPr txBox="1"/>
          <p:nvPr/>
        </p:nvSpPr>
        <p:spPr>
          <a:xfrm rot="-523658">
            <a:off x="24561051" y="5116234"/>
            <a:ext cx="1269297" cy="764566"/>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600"/>
              <a:t>CPU</a:t>
            </a:r>
            <a:endParaRPr sz="2600"/>
          </a:p>
        </p:txBody>
      </p:sp>
      <p:sp>
        <p:nvSpPr>
          <p:cNvPr id="103" name="Google Shape;103;p13"/>
          <p:cNvSpPr txBox="1"/>
          <p:nvPr/>
        </p:nvSpPr>
        <p:spPr>
          <a:xfrm rot="-523658">
            <a:off x="23668026" y="5226934"/>
            <a:ext cx="1269297" cy="764566"/>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600"/>
              <a:t>Batt.</a:t>
            </a:r>
            <a:endParaRPr sz="2600"/>
          </a:p>
        </p:txBody>
      </p:sp>
      <p:sp>
        <p:nvSpPr>
          <p:cNvPr id="104" name="Google Shape;104;p13"/>
          <p:cNvSpPr txBox="1"/>
          <p:nvPr/>
        </p:nvSpPr>
        <p:spPr>
          <a:xfrm>
            <a:off x="28934551" y="4149438"/>
            <a:ext cx="3140100" cy="571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2600">
                <a:solidFill>
                  <a:schemeClr val="dk1"/>
                </a:solidFill>
              </a:rPr>
              <a:t>Cutter </a:t>
            </a:r>
            <a:r>
              <a:rPr lang="en" sz="2600">
                <a:solidFill>
                  <a:schemeClr val="dk1"/>
                </a:solidFill>
              </a:rPr>
              <a:t>accessory</a:t>
            </a:r>
            <a:r>
              <a:rPr lang="en" sz="2600">
                <a:solidFill>
                  <a:schemeClr val="dk1"/>
                </a:solidFill>
              </a:rPr>
              <a:t> </a:t>
            </a:r>
            <a:endParaRPr sz="2600"/>
          </a:p>
        </p:txBody>
      </p:sp>
      <p:sp>
        <p:nvSpPr>
          <p:cNvPr id="105" name="Google Shape;105;p13"/>
          <p:cNvSpPr txBox="1"/>
          <p:nvPr/>
        </p:nvSpPr>
        <p:spPr>
          <a:xfrm rot="2840092">
            <a:off x="24801002" y="4778916"/>
            <a:ext cx="3139827" cy="571315"/>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lang="en" sz="2600">
                <a:solidFill>
                  <a:schemeClr val="dk1"/>
                </a:solidFill>
              </a:rPr>
              <a:t>Claw</a:t>
            </a:r>
            <a:r>
              <a:rPr lang="en" sz="2600">
                <a:solidFill>
                  <a:schemeClr val="dk1"/>
                </a:solidFill>
              </a:rPr>
              <a:t> </a:t>
            </a:r>
            <a:endParaRPr sz="2600">
              <a:solidFill>
                <a:schemeClr val="dk1"/>
              </a:solidFill>
            </a:endParaRPr>
          </a:p>
          <a:p>
            <a:pPr indent="0" lvl="0" marL="0" rtl="0" algn="ctr">
              <a:lnSpc>
                <a:spcPct val="115000"/>
              </a:lnSpc>
              <a:spcBef>
                <a:spcPts val="0"/>
              </a:spcBef>
              <a:spcAft>
                <a:spcPts val="0"/>
              </a:spcAft>
              <a:buClr>
                <a:schemeClr val="dk1"/>
              </a:buClr>
              <a:buSzPts val="1100"/>
              <a:buFont typeface="Arial"/>
              <a:buNone/>
            </a:pPr>
            <a:r>
              <a:rPr lang="en" sz="2600">
                <a:solidFill>
                  <a:schemeClr val="dk1"/>
                </a:solidFill>
              </a:rPr>
              <a:t>accessory </a:t>
            </a:r>
            <a:endParaRPr sz="2600"/>
          </a:p>
        </p:txBody>
      </p:sp>
      <p:sp>
        <p:nvSpPr>
          <p:cNvPr id="106" name="Google Shape;106;p13"/>
          <p:cNvSpPr txBox="1"/>
          <p:nvPr/>
        </p:nvSpPr>
        <p:spPr>
          <a:xfrm>
            <a:off x="28012426" y="15188850"/>
            <a:ext cx="2294100" cy="571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2600">
                <a:solidFill>
                  <a:schemeClr val="dk1"/>
                </a:solidFill>
              </a:rPr>
              <a:t>Transporter</a:t>
            </a:r>
            <a:endParaRPr sz="2600"/>
          </a:p>
        </p:txBody>
      </p:sp>
      <p:sp>
        <p:nvSpPr>
          <p:cNvPr id="107" name="Google Shape;107;p13"/>
          <p:cNvSpPr txBox="1"/>
          <p:nvPr/>
        </p:nvSpPr>
        <p:spPr>
          <a:xfrm>
            <a:off x="4799050" y="15204050"/>
            <a:ext cx="5003700" cy="659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3000"/>
              <a:t>Our virtual laboratory</a:t>
            </a:r>
            <a:endParaRPr sz="3000"/>
          </a:p>
        </p:txBody>
      </p:sp>
      <p:sp>
        <p:nvSpPr>
          <p:cNvPr id="108" name="Google Shape;108;p13"/>
          <p:cNvSpPr txBox="1"/>
          <p:nvPr/>
        </p:nvSpPr>
        <p:spPr>
          <a:xfrm rot="1249243">
            <a:off x="12495329" y="9542397"/>
            <a:ext cx="1269395" cy="764545"/>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600"/>
              <a:t>Load</a:t>
            </a:r>
            <a:endParaRPr sz="2600"/>
          </a:p>
        </p:txBody>
      </p:sp>
      <p:sp>
        <p:nvSpPr>
          <p:cNvPr id="109" name="Google Shape;109;p13"/>
          <p:cNvSpPr txBox="1"/>
          <p:nvPr/>
        </p:nvSpPr>
        <p:spPr>
          <a:xfrm rot="358159">
            <a:off x="29237683" y="4902497"/>
            <a:ext cx="1269282" cy="764644"/>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600"/>
              <a:t>CPU</a:t>
            </a:r>
            <a:endParaRPr sz="2600"/>
          </a:p>
        </p:txBody>
      </p:sp>
      <p:sp>
        <p:nvSpPr>
          <p:cNvPr id="110" name="Google Shape;110;p13"/>
          <p:cNvSpPr txBox="1"/>
          <p:nvPr/>
        </p:nvSpPr>
        <p:spPr>
          <a:xfrm rot="205710">
            <a:off x="30287121" y="4984012"/>
            <a:ext cx="1269172" cy="764262"/>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600"/>
              <a:t>Batt.</a:t>
            </a:r>
            <a:endParaRPr sz="2600"/>
          </a:p>
        </p:txBody>
      </p:sp>
      <p:sp>
        <p:nvSpPr>
          <p:cNvPr id="111" name="Google Shape;111;p13"/>
          <p:cNvSpPr txBox="1"/>
          <p:nvPr/>
        </p:nvSpPr>
        <p:spPr>
          <a:xfrm rot="685448">
            <a:off x="25899328" y="15930471"/>
            <a:ext cx="1269247" cy="76456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600"/>
              <a:t>Load</a:t>
            </a:r>
            <a:endParaRPr sz="2600"/>
          </a:p>
        </p:txBody>
      </p:sp>
      <p:pic>
        <p:nvPicPr>
          <p:cNvPr id="112" name="Google Shape;112;p13"/>
          <p:cNvPicPr preferRelativeResize="0"/>
          <p:nvPr/>
        </p:nvPicPr>
        <p:blipFill>
          <a:blip r:embed="rId25">
            <a:alphaModFix/>
          </a:blip>
          <a:stretch>
            <a:fillRect/>
          </a:stretch>
        </p:blipFill>
        <p:spPr>
          <a:xfrm>
            <a:off x="12827176" y="13830216"/>
            <a:ext cx="1232650" cy="809485"/>
          </a:xfrm>
          <a:prstGeom prst="rect">
            <a:avLst/>
          </a:prstGeom>
          <a:noFill/>
          <a:ln>
            <a:noFill/>
          </a:ln>
        </p:spPr>
      </p:pic>
      <p:pic>
        <p:nvPicPr>
          <p:cNvPr id="113" name="Google Shape;113;p13"/>
          <p:cNvPicPr preferRelativeResize="0"/>
          <p:nvPr/>
        </p:nvPicPr>
        <p:blipFill>
          <a:blip r:embed="rId26">
            <a:alphaModFix/>
          </a:blip>
          <a:stretch>
            <a:fillRect/>
          </a:stretch>
        </p:blipFill>
        <p:spPr>
          <a:xfrm>
            <a:off x="13913975" y="12780575"/>
            <a:ext cx="1370325" cy="757099"/>
          </a:xfrm>
          <a:prstGeom prst="rect">
            <a:avLst/>
          </a:prstGeom>
          <a:noFill/>
          <a:ln>
            <a:noFill/>
          </a:ln>
        </p:spPr>
      </p:pic>
      <p:pic>
        <p:nvPicPr>
          <p:cNvPr id="114" name="Google Shape;114;p13"/>
          <p:cNvPicPr preferRelativeResize="0"/>
          <p:nvPr/>
        </p:nvPicPr>
        <p:blipFill>
          <a:blip r:embed="rId27">
            <a:alphaModFix/>
          </a:blip>
          <a:stretch>
            <a:fillRect/>
          </a:stretch>
        </p:blipFill>
        <p:spPr>
          <a:xfrm>
            <a:off x="11489375" y="12725925"/>
            <a:ext cx="1232652" cy="899311"/>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 name="Shape 118"/>
        <p:cNvGrpSpPr/>
        <p:nvPr/>
      </p:nvGrpSpPr>
      <p:grpSpPr>
        <a:xfrm>
          <a:off x="0" y="0"/>
          <a:ext cx="0" cy="0"/>
          <a:chOff x="0" y="0"/>
          <a:chExt cx="0" cy="0"/>
        </a:xfrm>
      </p:grpSpPr>
      <p:pic>
        <p:nvPicPr>
          <p:cNvPr id="119" name="Google Shape;119;p14"/>
          <p:cNvPicPr preferRelativeResize="0"/>
          <p:nvPr/>
        </p:nvPicPr>
        <p:blipFill>
          <a:blip r:embed="rId3">
            <a:alphaModFix/>
          </a:blip>
          <a:stretch>
            <a:fillRect/>
          </a:stretch>
        </p:blipFill>
        <p:spPr>
          <a:xfrm>
            <a:off x="16070400" y="525550"/>
            <a:ext cx="14269276" cy="10701950"/>
          </a:xfrm>
          <a:prstGeom prst="rect">
            <a:avLst/>
          </a:prstGeom>
          <a:noFill/>
          <a:ln>
            <a:noFill/>
          </a:ln>
        </p:spPr>
      </p:pic>
      <p:pic>
        <p:nvPicPr>
          <p:cNvPr id="120" name="Google Shape;120;p14"/>
          <p:cNvPicPr preferRelativeResize="0"/>
          <p:nvPr/>
        </p:nvPicPr>
        <p:blipFill>
          <a:blip r:embed="rId4">
            <a:alphaModFix/>
          </a:blip>
          <a:stretch>
            <a:fillRect/>
          </a:stretch>
        </p:blipFill>
        <p:spPr>
          <a:xfrm>
            <a:off x="3240475" y="846550"/>
            <a:ext cx="13218724" cy="9914051"/>
          </a:xfrm>
          <a:prstGeom prst="rect">
            <a:avLst/>
          </a:prstGeom>
          <a:noFill/>
          <a:ln>
            <a:noFill/>
          </a:ln>
        </p:spPr>
      </p:pic>
      <p:pic>
        <p:nvPicPr>
          <p:cNvPr id="121" name="Google Shape;121;p14"/>
          <p:cNvPicPr preferRelativeResize="0"/>
          <p:nvPr/>
        </p:nvPicPr>
        <p:blipFill>
          <a:blip r:embed="rId5">
            <a:alphaModFix/>
          </a:blip>
          <a:stretch>
            <a:fillRect/>
          </a:stretch>
        </p:blipFill>
        <p:spPr>
          <a:xfrm>
            <a:off x="0" y="12278189"/>
            <a:ext cx="6885900" cy="5007836"/>
          </a:xfrm>
          <a:prstGeom prst="rect">
            <a:avLst/>
          </a:prstGeom>
          <a:noFill/>
          <a:ln>
            <a:noFill/>
          </a:ln>
        </p:spPr>
      </p:pic>
      <p:pic>
        <p:nvPicPr>
          <p:cNvPr id="122" name="Google Shape;122;p14"/>
          <p:cNvPicPr preferRelativeResize="0"/>
          <p:nvPr/>
        </p:nvPicPr>
        <p:blipFill>
          <a:blip r:embed="rId6">
            <a:alphaModFix/>
          </a:blip>
          <a:stretch>
            <a:fillRect/>
          </a:stretch>
        </p:blipFill>
        <p:spPr>
          <a:xfrm>
            <a:off x="4504275" y="12278189"/>
            <a:ext cx="6885900" cy="5007836"/>
          </a:xfrm>
          <a:prstGeom prst="rect">
            <a:avLst/>
          </a:prstGeom>
          <a:noFill/>
          <a:ln>
            <a:noFill/>
          </a:ln>
        </p:spPr>
      </p:pic>
      <p:pic>
        <p:nvPicPr>
          <p:cNvPr id="123" name="Google Shape;123;p14"/>
          <p:cNvPicPr preferRelativeResize="0"/>
          <p:nvPr/>
        </p:nvPicPr>
        <p:blipFill>
          <a:blip r:embed="rId7">
            <a:alphaModFix/>
          </a:blip>
          <a:stretch>
            <a:fillRect/>
          </a:stretch>
        </p:blipFill>
        <p:spPr>
          <a:xfrm>
            <a:off x="7018248" y="11029674"/>
            <a:ext cx="9309724" cy="6770599"/>
          </a:xfrm>
          <a:prstGeom prst="rect">
            <a:avLst/>
          </a:prstGeom>
          <a:noFill/>
          <a:ln>
            <a:noFill/>
          </a:ln>
        </p:spPr>
      </p:pic>
      <p:pic>
        <p:nvPicPr>
          <p:cNvPr id="124" name="Google Shape;124;p14"/>
          <p:cNvPicPr preferRelativeResize="0"/>
          <p:nvPr/>
        </p:nvPicPr>
        <p:blipFill>
          <a:blip r:embed="rId8">
            <a:alphaModFix/>
          </a:blip>
          <a:stretch>
            <a:fillRect/>
          </a:stretch>
        </p:blipFill>
        <p:spPr>
          <a:xfrm>
            <a:off x="12118578" y="11494874"/>
            <a:ext cx="9040020" cy="6574477"/>
          </a:xfrm>
          <a:prstGeom prst="rect">
            <a:avLst/>
          </a:prstGeom>
          <a:noFill/>
          <a:ln>
            <a:noFill/>
          </a:ln>
        </p:spPr>
      </p:pic>
      <p:pic>
        <p:nvPicPr>
          <p:cNvPr id="125" name="Google Shape;125;p14"/>
          <p:cNvPicPr preferRelativeResize="0"/>
          <p:nvPr/>
        </p:nvPicPr>
        <p:blipFill>
          <a:blip r:embed="rId9">
            <a:alphaModFix/>
          </a:blip>
          <a:stretch>
            <a:fillRect/>
          </a:stretch>
        </p:blipFill>
        <p:spPr>
          <a:xfrm>
            <a:off x="17099691" y="10760600"/>
            <a:ext cx="10049610" cy="7308751"/>
          </a:xfrm>
          <a:prstGeom prst="rect">
            <a:avLst/>
          </a:prstGeom>
          <a:noFill/>
          <a:ln>
            <a:noFill/>
          </a:ln>
        </p:spPr>
      </p:pic>
      <p:pic>
        <p:nvPicPr>
          <p:cNvPr id="126" name="Google Shape;126;p14"/>
          <p:cNvPicPr preferRelativeResize="0"/>
          <p:nvPr/>
        </p:nvPicPr>
        <p:blipFill>
          <a:blip r:embed="rId10">
            <a:alphaModFix/>
          </a:blip>
          <a:stretch>
            <a:fillRect/>
          </a:stretch>
        </p:blipFill>
        <p:spPr>
          <a:xfrm>
            <a:off x="21887000" y="10046619"/>
            <a:ext cx="11031401" cy="8022732"/>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 name="Shape 130"/>
        <p:cNvGrpSpPr/>
        <p:nvPr/>
      </p:nvGrpSpPr>
      <p:grpSpPr>
        <a:xfrm>
          <a:off x="0" y="0"/>
          <a:ext cx="0" cy="0"/>
          <a:chOff x="0" y="0"/>
          <a:chExt cx="0" cy="0"/>
        </a:xfrm>
      </p:grpSpPr>
      <p:pic>
        <p:nvPicPr>
          <p:cNvPr id="131" name="Google Shape;131;p15"/>
          <p:cNvPicPr preferRelativeResize="0"/>
          <p:nvPr/>
        </p:nvPicPr>
        <p:blipFill>
          <a:blip r:embed="rId3">
            <a:alphaModFix/>
          </a:blip>
          <a:stretch>
            <a:fillRect/>
          </a:stretch>
        </p:blipFill>
        <p:spPr>
          <a:xfrm>
            <a:off x="4803838" y="1776050"/>
            <a:ext cx="23310724" cy="17483051"/>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grpSp>
        <p:nvGrpSpPr>
          <p:cNvPr id="136" name="Google Shape;136;p16"/>
          <p:cNvGrpSpPr/>
          <p:nvPr/>
        </p:nvGrpSpPr>
        <p:grpSpPr>
          <a:xfrm>
            <a:off x="5182437" y="4018296"/>
            <a:ext cx="23691924" cy="10880411"/>
            <a:chOff x="1425850" y="834750"/>
            <a:chExt cx="31042877" cy="14150619"/>
          </a:xfrm>
        </p:grpSpPr>
        <p:pic>
          <p:nvPicPr>
            <p:cNvPr id="137" name="Google Shape;137;p16"/>
            <p:cNvPicPr preferRelativeResize="0"/>
            <p:nvPr/>
          </p:nvPicPr>
          <p:blipFill>
            <a:blip r:embed="rId3">
              <a:alphaModFix/>
            </a:blip>
            <a:stretch>
              <a:fillRect/>
            </a:stretch>
          </p:blipFill>
          <p:spPr>
            <a:xfrm>
              <a:off x="1425850" y="2023472"/>
              <a:ext cx="10631624" cy="7946429"/>
            </a:xfrm>
            <a:prstGeom prst="rect">
              <a:avLst/>
            </a:prstGeom>
            <a:noFill/>
            <a:ln>
              <a:noFill/>
            </a:ln>
          </p:spPr>
        </p:pic>
        <p:pic>
          <p:nvPicPr>
            <p:cNvPr id="138" name="Google Shape;138;p16"/>
            <p:cNvPicPr preferRelativeResize="0"/>
            <p:nvPr/>
          </p:nvPicPr>
          <p:blipFill>
            <a:blip r:embed="rId4">
              <a:alphaModFix/>
            </a:blip>
            <a:stretch>
              <a:fillRect/>
            </a:stretch>
          </p:blipFill>
          <p:spPr>
            <a:xfrm>
              <a:off x="6098656" y="834750"/>
              <a:ext cx="16091018" cy="12026976"/>
            </a:xfrm>
            <a:prstGeom prst="rect">
              <a:avLst/>
            </a:prstGeom>
            <a:noFill/>
            <a:ln>
              <a:noFill/>
            </a:ln>
          </p:spPr>
        </p:pic>
        <p:pic>
          <p:nvPicPr>
            <p:cNvPr id="139" name="Google Shape;139;p16"/>
            <p:cNvPicPr preferRelativeResize="0"/>
            <p:nvPr/>
          </p:nvPicPr>
          <p:blipFill>
            <a:blip r:embed="rId5">
              <a:alphaModFix/>
            </a:blip>
            <a:stretch>
              <a:fillRect/>
            </a:stretch>
          </p:blipFill>
          <p:spPr>
            <a:xfrm rot="125455">
              <a:off x="18270976" y="4225250"/>
              <a:ext cx="14010722" cy="10508025"/>
            </a:xfrm>
            <a:prstGeom prst="rect">
              <a:avLst/>
            </a:prstGeom>
            <a:noFill/>
            <a:ln>
              <a:noFill/>
            </a:ln>
          </p:spPr>
        </p:pic>
      </p:gr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 name="Shape 143"/>
        <p:cNvGrpSpPr/>
        <p:nvPr/>
      </p:nvGrpSpPr>
      <p:grpSpPr>
        <a:xfrm>
          <a:off x="0" y="0"/>
          <a:ext cx="0" cy="0"/>
          <a:chOff x="0" y="0"/>
          <a:chExt cx="0" cy="0"/>
        </a:xfrm>
      </p:grpSpPr>
      <p:pic>
        <p:nvPicPr>
          <p:cNvPr id="144" name="Google Shape;144;p17"/>
          <p:cNvPicPr preferRelativeResize="0"/>
          <p:nvPr/>
        </p:nvPicPr>
        <p:blipFill>
          <a:blip r:embed="rId3">
            <a:alphaModFix/>
          </a:blip>
          <a:stretch>
            <a:fillRect/>
          </a:stretch>
        </p:blipFill>
        <p:spPr>
          <a:xfrm>
            <a:off x="1828800" y="0"/>
            <a:ext cx="29260800" cy="219456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 name="Shape 148"/>
        <p:cNvGrpSpPr/>
        <p:nvPr/>
      </p:nvGrpSpPr>
      <p:grpSpPr>
        <a:xfrm>
          <a:off x="0" y="0"/>
          <a:ext cx="0" cy="0"/>
          <a:chOff x="0" y="0"/>
          <a:chExt cx="0" cy="0"/>
        </a:xfrm>
      </p:grpSpPr>
      <p:pic>
        <p:nvPicPr>
          <p:cNvPr id="149" name="Google Shape;149;p18"/>
          <p:cNvPicPr preferRelativeResize="0"/>
          <p:nvPr/>
        </p:nvPicPr>
        <p:blipFill>
          <a:blip r:embed="rId3">
            <a:alphaModFix/>
          </a:blip>
          <a:stretch>
            <a:fillRect/>
          </a:stretch>
        </p:blipFill>
        <p:spPr>
          <a:xfrm>
            <a:off x="1680525" y="152400"/>
            <a:ext cx="29057600" cy="217932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pic>
        <p:nvPicPr>
          <p:cNvPr id="154" name="Google Shape;154;p19"/>
          <p:cNvPicPr preferRelativeResize="0"/>
          <p:nvPr/>
        </p:nvPicPr>
        <p:blipFill>
          <a:blip r:embed="rId3">
            <a:alphaModFix/>
          </a:blip>
          <a:stretch>
            <a:fillRect/>
          </a:stretch>
        </p:blipFill>
        <p:spPr>
          <a:xfrm>
            <a:off x="22285200" y="2367750"/>
            <a:ext cx="8532049" cy="6399051"/>
          </a:xfrm>
          <a:prstGeom prst="rect">
            <a:avLst/>
          </a:prstGeom>
          <a:noFill/>
          <a:ln>
            <a:noFill/>
          </a:ln>
        </p:spPr>
      </p:pic>
      <p:pic>
        <p:nvPicPr>
          <p:cNvPr id="155" name="Google Shape;155;p19"/>
          <p:cNvPicPr preferRelativeResize="0"/>
          <p:nvPr/>
        </p:nvPicPr>
        <p:blipFill>
          <a:blip r:embed="rId4">
            <a:alphaModFix/>
          </a:blip>
          <a:stretch>
            <a:fillRect/>
          </a:stretch>
        </p:blipFill>
        <p:spPr>
          <a:xfrm>
            <a:off x="1425850" y="1087550"/>
            <a:ext cx="16620148" cy="10715626"/>
          </a:xfrm>
          <a:prstGeom prst="rect">
            <a:avLst/>
          </a:prstGeom>
          <a:noFill/>
          <a:ln>
            <a:noFill/>
          </a:ln>
        </p:spPr>
      </p:pic>
      <p:pic>
        <p:nvPicPr>
          <p:cNvPr id="156" name="Google Shape;156;p19"/>
          <p:cNvPicPr preferRelativeResize="0"/>
          <p:nvPr/>
        </p:nvPicPr>
        <p:blipFill>
          <a:blip r:embed="rId5">
            <a:alphaModFix/>
          </a:blip>
          <a:stretch>
            <a:fillRect/>
          </a:stretch>
        </p:blipFill>
        <p:spPr>
          <a:xfrm>
            <a:off x="13880500" y="9359750"/>
            <a:ext cx="17831975" cy="11447451"/>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 name="Shape 160"/>
        <p:cNvGrpSpPr/>
        <p:nvPr/>
      </p:nvGrpSpPr>
      <p:grpSpPr>
        <a:xfrm>
          <a:off x="0" y="0"/>
          <a:ext cx="0" cy="0"/>
          <a:chOff x="0" y="0"/>
          <a:chExt cx="0" cy="0"/>
        </a:xfrm>
      </p:grpSpPr>
      <p:pic>
        <p:nvPicPr>
          <p:cNvPr id="161" name="Google Shape;161;p20"/>
          <p:cNvPicPr preferRelativeResize="0"/>
          <p:nvPr/>
        </p:nvPicPr>
        <p:blipFill>
          <a:blip r:embed="rId3">
            <a:alphaModFix/>
          </a:blip>
          <a:stretch>
            <a:fillRect/>
          </a:stretch>
        </p:blipFill>
        <p:spPr>
          <a:xfrm>
            <a:off x="3257550" y="5170900"/>
            <a:ext cx="13201650" cy="8791575"/>
          </a:xfrm>
          <a:prstGeom prst="rect">
            <a:avLst/>
          </a:prstGeom>
          <a:noFill/>
          <a:ln>
            <a:noFill/>
          </a:ln>
        </p:spPr>
      </p:pic>
      <p:pic>
        <p:nvPicPr>
          <p:cNvPr id="162" name="Google Shape;162;p20"/>
          <p:cNvPicPr preferRelativeResize="0"/>
          <p:nvPr/>
        </p:nvPicPr>
        <p:blipFill>
          <a:blip r:embed="rId3">
            <a:alphaModFix/>
          </a:blip>
          <a:stretch>
            <a:fillRect/>
          </a:stretch>
        </p:blipFill>
        <p:spPr>
          <a:xfrm rot="-760325">
            <a:off x="15798650" y="11804376"/>
            <a:ext cx="13201649" cy="8791574"/>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 name="Shape 166"/>
        <p:cNvGrpSpPr/>
        <p:nvPr/>
      </p:nvGrpSpPr>
      <p:grpSpPr>
        <a:xfrm>
          <a:off x="0" y="0"/>
          <a:ext cx="0" cy="0"/>
          <a:chOff x="0" y="0"/>
          <a:chExt cx="0" cy="0"/>
        </a:xfrm>
      </p:grpSpPr>
      <p:pic>
        <p:nvPicPr>
          <p:cNvPr id="167" name="Google Shape;167;p21"/>
          <p:cNvPicPr preferRelativeResize="0"/>
          <p:nvPr/>
        </p:nvPicPr>
        <p:blipFill>
          <a:blip r:embed="rId3">
            <a:alphaModFix/>
          </a:blip>
          <a:stretch>
            <a:fillRect/>
          </a:stretch>
        </p:blipFill>
        <p:spPr>
          <a:xfrm>
            <a:off x="17581625" y="7908300"/>
            <a:ext cx="7924800" cy="4295775"/>
          </a:xfrm>
          <a:prstGeom prst="rect">
            <a:avLst/>
          </a:prstGeom>
          <a:noFill/>
          <a:ln>
            <a:noFill/>
          </a:ln>
        </p:spPr>
      </p:pic>
      <p:pic>
        <p:nvPicPr>
          <p:cNvPr id="168" name="Google Shape;168;p21"/>
          <p:cNvPicPr preferRelativeResize="0"/>
          <p:nvPr/>
        </p:nvPicPr>
        <p:blipFill>
          <a:blip r:embed="rId4">
            <a:alphaModFix/>
          </a:blip>
          <a:stretch>
            <a:fillRect/>
          </a:stretch>
        </p:blipFill>
        <p:spPr>
          <a:xfrm>
            <a:off x="-345612" y="10139250"/>
            <a:ext cx="7648575" cy="4191000"/>
          </a:xfrm>
          <a:prstGeom prst="rect">
            <a:avLst/>
          </a:prstGeom>
          <a:noFill/>
          <a:ln>
            <a:noFill/>
          </a:ln>
        </p:spPr>
      </p:pic>
      <p:pic>
        <p:nvPicPr>
          <p:cNvPr id="169" name="Google Shape;169;p21"/>
          <p:cNvPicPr preferRelativeResize="0"/>
          <p:nvPr/>
        </p:nvPicPr>
        <p:blipFill>
          <a:blip r:embed="rId5">
            <a:alphaModFix/>
          </a:blip>
          <a:stretch>
            <a:fillRect/>
          </a:stretch>
        </p:blipFill>
        <p:spPr>
          <a:xfrm>
            <a:off x="-359900" y="5152100"/>
            <a:ext cx="7677150" cy="4276725"/>
          </a:xfrm>
          <a:prstGeom prst="rect">
            <a:avLst/>
          </a:prstGeom>
          <a:noFill/>
          <a:ln>
            <a:noFill/>
          </a:ln>
        </p:spPr>
      </p:pic>
      <p:pic>
        <p:nvPicPr>
          <p:cNvPr id="170" name="Google Shape;170;p21"/>
          <p:cNvPicPr preferRelativeResize="0"/>
          <p:nvPr/>
        </p:nvPicPr>
        <p:blipFill>
          <a:blip r:embed="rId6">
            <a:alphaModFix/>
          </a:blip>
          <a:stretch>
            <a:fillRect/>
          </a:stretch>
        </p:blipFill>
        <p:spPr>
          <a:xfrm>
            <a:off x="8593538" y="7153163"/>
            <a:ext cx="6562725" cy="4391025"/>
          </a:xfrm>
          <a:prstGeom prst="rect">
            <a:avLst/>
          </a:prstGeom>
          <a:noFill/>
          <a:ln>
            <a:noFill/>
          </a:ln>
        </p:spPr>
      </p:pic>
      <p:pic>
        <p:nvPicPr>
          <p:cNvPr id="171" name="Google Shape;171;p21"/>
          <p:cNvPicPr preferRelativeResize="0"/>
          <p:nvPr/>
        </p:nvPicPr>
        <p:blipFill>
          <a:blip r:embed="rId7">
            <a:alphaModFix/>
          </a:blip>
          <a:stretch>
            <a:fillRect/>
          </a:stretch>
        </p:blipFill>
        <p:spPr>
          <a:xfrm>
            <a:off x="22738250" y="12280275"/>
            <a:ext cx="7419975" cy="4352925"/>
          </a:xfrm>
          <a:prstGeom prst="rect">
            <a:avLst/>
          </a:prstGeom>
          <a:noFill/>
          <a:ln>
            <a:noFill/>
          </a:ln>
        </p:spPr>
      </p:pic>
      <p:pic>
        <p:nvPicPr>
          <p:cNvPr id="172" name="Google Shape;172;p21"/>
          <p:cNvPicPr preferRelativeResize="0"/>
          <p:nvPr/>
        </p:nvPicPr>
        <p:blipFill>
          <a:blip r:embed="rId8">
            <a:alphaModFix/>
          </a:blip>
          <a:stretch>
            <a:fillRect/>
          </a:stretch>
        </p:blipFill>
        <p:spPr>
          <a:xfrm>
            <a:off x="23982813" y="2762138"/>
            <a:ext cx="7686675" cy="4400550"/>
          </a:xfrm>
          <a:prstGeom prst="rect">
            <a:avLst/>
          </a:prstGeom>
          <a:noFill/>
          <a:ln>
            <a:noFill/>
          </a:ln>
        </p:spPr>
      </p:pic>
      <p:pic>
        <p:nvPicPr>
          <p:cNvPr id="173" name="Google Shape;173;p21"/>
          <p:cNvPicPr preferRelativeResize="0"/>
          <p:nvPr/>
        </p:nvPicPr>
        <p:blipFill>
          <a:blip r:embed="rId9">
            <a:alphaModFix/>
          </a:blip>
          <a:stretch>
            <a:fillRect/>
          </a:stretch>
        </p:blipFill>
        <p:spPr>
          <a:xfrm>
            <a:off x="26754575" y="7162700"/>
            <a:ext cx="8115300" cy="4371975"/>
          </a:xfrm>
          <a:prstGeom prst="rect">
            <a:avLst/>
          </a:prstGeom>
          <a:noFill/>
          <a:ln>
            <a:noFill/>
          </a:ln>
        </p:spPr>
      </p:pic>
      <p:pic>
        <p:nvPicPr>
          <p:cNvPr id="174" name="Google Shape;174;p21"/>
          <p:cNvPicPr preferRelativeResize="0"/>
          <p:nvPr/>
        </p:nvPicPr>
        <p:blipFill>
          <a:blip r:embed="rId10">
            <a:alphaModFix/>
          </a:blip>
          <a:stretch>
            <a:fillRect/>
          </a:stretch>
        </p:blipFill>
        <p:spPr>
          <a:xfrm>
            <a:off x="1421213" y="15040675"/>
            <a:ext cx="7172325" cy="4219575"/>
          </a:xfrm>
          <a:prstGeom prst="rect">
            <a:avLst/>
          </a:prstGeom>
          <a:noFill/>
          <a:ln>
            <a:noFill/>
          </a:ln>
        </p:spPr>
      </p:pic>
      <p:pic>
        <p:nvPicPr>
          <p:cNvPr id="175" name="Google Shape;175;p21"/>
          <p:cNvPicPr preferRelativeResize="0"/>
          <p:nvPr/>
        </p:nvPicPr>
        <p:blipFill>
          <a:blip r:embed="rId11">
            <a:alphaModFix/>
          </a:blip>
          <a:stretch>
            <a:fillRect/>
          </a:stretch>
        </p:blipFill>
        <p:spPr>
          <a:xfrm>
            <a:off x="24400975" y="13591113"/>
            <a:ext cx="6850348" cy="3902788"/>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